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F2E6A-2ECB-47A3-A296-AF3E58794B9A}" v="201" dt="2025-11-05T11:46:04.187"/>
    <p1510:client id="{2F0D19CC-5393-5136-541E-A7A3FD815B87}" v="494" dt="2025-11-04T16:36:40.019"/>
    <p1510:client id="{5279A246-67EE-AB72-0C03-0C0700BF5E78}" v="714" dt="2025-11-04T12:05:06.359"/>
    <p1510:client id="{F74DEE2C-A789-20C4-0142-662D8A158607}" v="1" dt="2025-11-05T11:27:1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20112513) Padraic Coffey" userId="S::20112513@wit.ie::e9508229-6c6d-4024-8270-57275f6bb86c" providerId="AD" clId="Web-{F74DEE2C-A789-20C4-0142-662D8A158607}"/>
    <pc:docChg chg="modSld">
      <pc:chgData name="(20112513) Padraic Coffey" userId="S::20112513@wit.ie::e9508229-6c6d-4024-8270-57275f6bb86c" providerId="AD" clId="Web-{F74DEE2C-A789-20C4-0142-662D8A158607}" dt="2025-11-05T11:45:23.116" v="613"/>
      <pc:docMkLst>
        <pc:docMk/>
      </pc:docMkLst>
      <pc:sldChg chg="modNotes">
        <pc:chgData name="(20112513) Padraic Coffey" userId="S::20112513@wit.ie::e9508229-6c6d-4024-8270-57275f6bb86c" providerId="AD" clId="Web-{F74DEE2C-A789-20C4-0142-662D8A158607}" dt="2025-11-05T11:45:23.116" v="613"/>
        <pc:sldMkLst>
          <pc:docMk/>
          <pc:sldMk cId="3851420722" sldId="260"/>
        </pc:sldMkLst>
      </pc:sldChg>
      <pc:sldChg chg="modNotes">
        <pc:chgData name="(20112513) Padraic Coffey" userId="S::20112513@wit.ie::e9508229-6c6d-4024-8270-57275f6bb86c" providerId="AD" clId="Web-{F74DEE2C-A789-20C4-0142-662D8A158607}" dt="2025-11-05T11:27:15.627" v="567"/>
        <pc:sldMkLst>
          <pc:docMk/>
          <pc:sldMk cId="830302492" sldId="261"/>
        </pc:sldMkLst>
      </pc:sldChg>
    </pc:docChg>
  </pc:docChgLst>
  <pc:docChgLst>
    <pc:chgData name="(20111957) Adam Christensen" userId="S::20111957@wit.ie::2d9b474c-6795-445a-be42-b149c63c80de" providerId="AD" clId="Web-{AA677079-BB51-B968-2E08-AB449EDB2FD4}"/>
    <pc:docChg chg="addSld modSld">
      <pc:chgData name="(20111957) Adam Christensen" userId="S::20111957@wit.ie::2d9b474c-6795-445a-be42-b149c63c80de" providerId="AD" clId="Web-{AA677079-BB51-B968-2E08-AB449EDB2FD4}" dt="2025-11-03T22:09:54.708" v="562" actId="1076"/>
      <pc:docMkLst>
        <pc:docMk/>
      </pc:docMkLst>
      <pc:sldChg chg="modSp">
        <pc:chgData name="(20111957) Adam Christensen" userId="S::20111957@wit.ie::2d9b474c-6795-445a-be42-b149c63c80de" providerId="AD" clId="Web-{AA677079-BB51-B968-2E08-AB449EDB2FD4}" dt="2025-11-03T21:25:05.481" v="109" actId="20577"/>
        <pc:sldMkLst>
          <pc:docMk/>
          <pc:sldMk cId="109857222" sldId="256"/>
        </pc:sldMkLst>
        <pc:spChg chg="mod">
          <ac:chgData name="(20111957) Adam Christensen" userId="S::20111957@wit.ie::2d9b474c-6795-445a-be42-b149c63c80de" providerId="AD" clId="Web-{AA677079-BB51-B968-2E08-AB449EDB2FD4}" dt="2025-11-03T21:25:05.481" v="10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(20111957) Adam Christensen" userId="S::20111957@wit.ie::2d9b474c-6795-445a-be42-b149c63c80de" providerId="AD" clId="Web-{AA677079-BB51-B968-2E08-AB449EDB2FD4}" dt="2025-11-03T21:00:50.410" v="3" actId="20577"/>
        <pc:sldMkLst>
          <pc:docMk/>
          <pc:sldMk cId="638671403" sldId="257"/>
        </pc:sldMkLst>
        <pc:spChg chg="mod">
          <ac:chgData name="(20111957) Adam Christensen" userId="S::20111957@wit.ie::2d9b474c-6795-445a-be42-b149c63c80de" providerId="AD" clId="Web-{AA677079-BB51-B968-2E08-AB449EDB2FD4}" dt="2025-11-03T21:00:50.410" v="3" actId="20577"/>
          <ac:spMkLst>
            <pc:docMk/>
            <pc:sldMk cId="638671403" sldId="257"/>
            <ac:spMk id="2" creationId="{C833257B-FB84-C017-86E9-B231619BC5DA}"/>
          </ac:spMkLst>
        </pc:spChg>
      </pc:sldChg>
      <pc:sldChg chg="modSp new">
        <pc:chgData name="(20111957) Adam Christensen" userId="S::20111957@wit.ie::2d9b474c-6795-445a-be42-b149c63c80de" providerId="AD" clId="Web-{AA677079-BB51-B968-2E08-AB449EDB2FD4}" dt="2025-11-03T21:01:12.676" v="12" actId="20577"/>
        <pc:sldMkLst>
          <pc:docMk/>
          <pc:sldMk cId="299135586" sldId="258"/>
        </pc:sldMkLst>
        <pc:spChg chg="mod">
          <ac:chgData name="(20111957) Adam Christensen" userId="S::20111957@wit.ie::2d9b474c-6795-445a-be42-b149c63c80de" providerId="AD" clId="Web-{AA677079-BB51-B968-2E08-AB449EDB2FD4}" dt="2025-11-03T21:01:12.676" v="12" actId="20577"/>
          <ac:spMkLst>
            <pc:docMk/>
            <pc:sldMk cId="299135586" sldId="258"/>
            <ac:spMk id="2" creationId="{7224FA8F-5016-C2DE-D9BC-2C3D7762FECB}"/>
          </ac:spMkLst>
        </pc:spChg>
      </pc:sldChg>
      <pc:sldChg chg="modSp new">
        <pc:chgData name="(20111957) Adam Christensen" userId="S::20111957@wit.ie::2d9b474c-6795-445a-be42-b149c63c80de" providerId="AD" clId="Web-{AA677079-BB51-B968-2E08-AB449EDB2FD4}" dt="2025-11-03T21:01:21.707" v="28" actId="20577"/>
        <pc:sldMkLst>
          <pc:docMk/>
          <pc:sldMk cId="3483042811" sldId="259"/>
        </pc:sldMkLst>
        <pc:spChg chg="mod">
          <ac:chgData name="(20111957) Adam Christensen" userId="S::20111957@wit.ie::2d9b474c-6795-445a-be42-b149c63c80de" providerId="AD" clId="Web-{AA677079-BB51-B968-2E08-AB449EDB2FD4}" dt="2025-11-03T21:01:21.707" v="28" actId="20577"/>
          <ac:spMkLst>
            <pc:docMk/>
            <pc:sldMk cId="3483042811" sldId="259"/>
            <ac:spMk id="2" creationId="{87F7324D-E019-C51F-DB20-C64077CA8C2F}"/>
          </ac:spMkLst>
        </pc:spChg>
      </pc:sldChg>
      <pc:sldChg chg="modSp new">
        <pc:chgData name="(20111957) Adam Christensen" userId="S::20111957@wit.ie::2d9b474c-6795-445a-be42-b149c63c80de" providerId="AD" clId="Web-{AA677079-BB51-B968-2E08-AB449EDB2FD4}" dt="2025-11-03T21:01:30.848" v="38" actId="20577"/>
        <pc:sldMkLst>
          <pc:docMk/>
          <pc:sldMk cId="3851420722" sldId="260"/>
        </pc:sldMkLst>
        <pc:spChg chg="mod">
          <ac:chgData name="(20111957) Adam Christensen" userId="S::20111957@wit.ie::2d9b474c-6795-445a-be42-b149c63c80de" providerId="AD" clId="Web-{AA677079-BB51-B968-2E08-AB449EDB2FD4}" dt="2025-11-03T21:01:30.848" v="38" actId="20577"/>
          <ac:spMkLst>
            <pc:docMk/>
            <pc:sldMk cId="3851420722" sldId="260"/>
            <ac:spMk id="2" creationId="{A20A0489-9307-0470-22E6-4ED35727D0D7}"/>
          </ac:spMkLst>
        </pc:spChg>
      </pc:sldChg>
      <pc:sldChg chg="modSp new">
        <pc:chgData name="(20111957) Adam Christensen" userId="S::20111957@wit.ie::2d9b474c-6795-445a-be42-b149c63c80de" providerId="AD" clId="Web-{AA677079-BB51-B968-2E08-AB449EDB2FD4}" dt="2025-11-03T21:01:48.692" v="48" actId="20577"/>
        <pc:sldMkLst>
          <pc:docMk/>
          <pc:sldMk cId="830302492" sldId="261"/>
        </pc:sldMkLst>
        <pc:spChg chg="mod">
          <ac:chgData name="(20111957) Adam Christensen" userId="S::20111957@wit.ie::2d9b474c-6795-445a-be42-b149c63c80de" providerId="AD" clId="Web-{AA677079-BB51-B968-2E08-AB449EDB2FD4}" dt="2025-11-03T21:01:48.692" v="48" actId="20577"/>
          <ac:spMkLst>
            <pc:docMk/>
            <pc:sldMk cId="830302492" sldId="261"/>
            <ac:spMk id="2" creationId="{BD04F04E-B38F-271B-1E38-26F4157E10B7}"/>
          </ac:spMkLst>
        </pc:spChg>
      </pc:sldChg>
      <pc:sldChg chg="addSp delSp modSp new mod setBg">
        <pc:chgData name="(20111957) Adam Christensen" userId="S::20111957@wit.ie::2d9b474c-6795-445a-be42-b149c63c80de" providerId="AD" clId="Web-{AA677079-BB51-B968-2E08-AB449EDB2FD4}" dt="2025-11-03T22:09:40.254" v="558"/>
        <pc:sldMkLst>
          <pc:docMk/>
          <pc:sldMk cId="3843316405" sldId="263"/>
        </pc:sldMkLst>
        <pc:spChg chg="mod">
          <ac:chgData name="(20111957) Adam Christensen" userId="S::20111957@wit.ie::2d9b474c-6795-445a-be42-b149c63c80de" providerId="AD" clId="Web-{AA677079-BB51-B968-2E08-AB449EDB2FD4}" dt="2025-11-03T22:09:40.254" v="558"/>
          <ac:spMkLst>
            <pc:docMk/>
            <pc:sldMk cId="3843316405" sldId="263"/>
            <ac:spMk id="2" creationId="{41451D31-4CCD-9799-7193-677A0BCD7521}"/>
          </ac:spMkLst>
        </pc:spChg>
        <pc:spChg chg="mod">
          <ac:chgData name="(20111957) Adam Christensen" userId="S::20111957@wit.ie::2d9b474c-6795-445a-be42-b149c63c80de" providerId="AD" clId="Web-{AA677079-BB51-B968-2E08-AB449EDB2FD4}" dt="2025-11-03T22:09:40.254" v="558"/>
          <ac:spMkLst>
            <pc:docMk/>
            <pc:sldMk cId="3843316405" sldId="263"/>
            <ac:spMk id="3" creationId="{00326043-ED0B-9412-2B1A-0F48DF0AE4BF}"/>
          </ac:spMkLst>
        </pc:spChg>
        <pc:picChg chg="add mod">
          <ac:chgData name="(20111957) Adam Christensen" userId="S::20111957@wit.ie::2d9b474c-6795-445a-be42-b149c63c80de" providerId="AD" clId="Web-{AA677079-BB51-B968-2E08-AB449EDB2FD4}" dt="2025-11-03T22:09:40.254" v="558"/>
          <ac:picMkLst>
            <pc:docMk/>
            <pc:sldMk cId="3843316405" sldId="263"/>
            <ac:picMk id="5" creationId="{33855DBB-8996-E80F-6BD0-11146758D117}"/>
          </ac:picMkLst>
        </pc:picChg>
      </pc:sldChg>
      <pc:sldChg chg="modSp new">
        <pc:chgData name="(20111957) Adam Christensen" userId="S::20111957@wit.ie::2d9b474c-6795-445a-be42-b149c63c80de" providerId="AD" clId="Web-{AA677079-BB51-B968-2E08-AB449EDB2FD4}" dt="2025-11-03T21:47:14.878" v="414" actId="20577"/>
        <pc:sldMkLst>
          <pc:docMk/>
          <pc:sldMk cId="500331150" sldId="264"/>
        </pc:sldMkLst>
        <pc:spChg chg="mod">
          <ac:chgData name="(20111957) Adam Christensen" userId="S::20111957@wit.ie::2d9b474c-6795-445a-be42-b149c63c80de" providerId="AD" clId="Web-{AA677079-BB51-B968-2E08-AB449EDB2FD4}" dt="2025-11-03T21:41:53.290" v="319" actId="20577"/>
          <ac:spMkLst>
            <pc:docMk/>
            <pc:sldMk cId="500331150" sldId="264"/>
            <ac:spMk id="2" creationId="{4EE1D196-3F1A-F984-BFE7-E25D1F74F645}"/>
          </ac:spMkLst>
        </pc:spChg>
        <pc:spChg chg="mod">
          <ac:chgData name="(20111957) Adam Christensen" userId="S::20111957@wit.ie::2d9b474c-6795-445a-be42-b149c63c80de" providerId="AD" clId="Web-{AA677079-BB51-B968-2E08-AB449EDB2FD4}" dt="2025-11-03T21:47:14.878" v="414" actId="20577"/>
          <ac:spMkLst>
            <pc:docMk/>
            <pc:sldMk cId="500331150" sldId="264"/>
            <ac:spMk id="3" creationId="{A047F0D7-0D72-90A7-D797-9D39F8021C19}"/>
          </ac:spMkLst>
        </pc:spChg>
      </pc:sldChg>
      <pc:sldChg chg="addSp delSp modSp new mod setBg">
        <pc:chgData name="(20111957) Adam Christensen" userId="S::20111957@wit.ie::2d9b474c-6795-445a-be42-b149c63c80de" providerId="AD" clId="Web-{AA677079-BB51-B968-2E08-AB449EDB2FD4}" dt="2025-11-03T22:09:54.708" v="562" actId="1076"/>
        <pc:sldMkLst>
          <pc:docMk/>
          <pc:sldMk cId="2973548676" sldId="266"/>
        </pc:sldMkLst>
        <pc:spChg chg="mod">
          <ac:chgData name="(20111957) Adam Christensen" userId="S::20111957@wit.ie::2d9b474c-6795-445a-be42-b149c63c80de" providerId="AD" clId="Web-{AA677079-BB51-B968-2E08-AB449EDB2FD4}" dt="2025-11-03T22:02:51.643" v="537"/>
          <ac:spMkLst>
            <pc:docMk/>
            <pc:sldMk cId="2973548676" sldId="266"/>
            <ac:spMk id="2" creationId="{F54F11C0-1E28-604A-0FF5-260386FF1A1A}"/>
          </ac:spMkLst>
        </pc:spChg>
        <pc:spChg chg="mod">
          <ac:chgData name="(20111957) Adam Christensen" userId="S::20111957@wit.ie::2d9b474c-6795-445a-be42-b149c63c80de" providerId="AD" clId="Web-{AA677079-BB51-B968-2E08-AB449EDB2FD4}" dt="2025-11-03T22:09:54.708" v="562" actId="1076"/>
          <ac:spMkLst>
            <pc:docMk/>
            <pc:sldMk cId="2973548676" sldId="266"/>
            <ac:spMk id="3" creationId="{4089FB5F-86DA-ADCA-35A3-50219E00C969}"/>
          </ac:spMkLst>
        </pc:spChg>
        <pc:picChg chg="add mod ord">
          <ac:chgData name="(20111957) Adam Christensen" userId="S::20111957@wit.ie::2d9b474c-6795-445a-be42-b149c63c80de" providerId="AD" clId="Web-{AA677079-BB51-B968-2E08-AB449EDB2FD4}" dt="2025-11-03T22:09:54.708" v="561" actId="1076"/>
          <ac:picMkLst>
            <pc:docMk/>
            <pc:sldMk cId="2973548676" sldId="266"/>
            <ac:picMk id="4" creationId="{72662280-B46B-3795-972E-0C4CC4EDFA9F}"/>
          </ac:picMkLst>
        </pc:picChg>
        <pc:picChg chg="add mod">
          <ac:chgData name="(20111957) Adam Christensen" userId="S::20111957@wit.ie::2d9b474c-6795-445a-be42-b149c63c80de" providerId="AD" clId="Web-{AA677079-BB51-B968-2E08-AB449EDB2FD4}" dt="2025-11-03T22:02:51.643" v="537"/>
          <ac:picMkLst>
            <pc:docMk/>
            <pc:sldMk cId="2973548676" sldId="266"/>
            <ac:picMk id="5" creationId="{FEDE8D1A-64EE-8C00-E348-99320F8A68B8}"/>
          </ac:picMkLst>
        </pc:picChg>
      </pc:sldChg>
      <pc:sldChg chg="modSp new">
        <pc:chgData name="(20111957) Adam Christensen" userId="S::20111957@wit.ie::2d9b474c-6795-445a-be42-b149c63c80de" providerId="AD" clId="Web-{AA677079-BB51-B968-2E08-AB449EDB2FD4}" dt="2025-11-03T21:42:22.212" v="322" actId="20577"/>
        <pc:sldMkLst>
          <pc:docMk/>
          <pc:sldMk cId="30511189" sldId="267"/>
        </pc:sldMkLst>
        <pc:spChg chg="mod">
          <ac:chgData name="(20111957) Adam Christensen" userId="S::20111957@wit.ie::2d9b474c-6795-445a-be42-b149c63c80de" providerId="AD" clId="Web-{AA677079-BB51-B968-2E08-AB449EDB2FD4}" dt="2025-11-03T21:32:28.234" v="171" actId="20577"/>
          <ac:spMkLst>
            <pc:docMk/>
            <pc:sldMk cId="30511189" sldId="267"/>
            <ac:spMk id="2" creationId="{1F8BFB15-7E40-C2B3-D146-B75725E9E03B}"/>
          </ac:spMkLst>
        </pc:spChg>
        <pc:spChg chg="mod">
          <ac:chgData name="(20111957) Adam Christensen" userId="S::20111957@wit.ie::2d9b474c-6795-445a-be42-b149c63c80de" providerId="AD" clId="Web-{AA677079-BB51-B968-2E08-AB449EDB2FD4}" dt="2025-11-03T21:42:22.212" v="322" actId="20577"/>
          <ac:spMkLst>
            <pc:docMk/>
            <pc:sldMk cId="30511189" sldId="267"/>
            <ac:spMk id="3" creationId="{72C2456A-AEFF-C6B8-2847-C28F5E1F5001}"/>
          </ac:spMkLst>
        </pc:spChg>
      </pc:sldChg>
    </pc:docChg>
  </pc:docChgLst>
  <pc:docChgLst>
    <pc:chgData name="(20112513) Padraic Coffey" userId="S::20112513@wit.ie::e9508229-6c6d-4024-8270-57275f6bb86c" providerId="AD" clId="Web-{5279A246-67EE-AB72-0C03-0C0700BF5E78}"/>
    <pc:docChg chg="modSld">
      <pc:chgData name="(20112513) Padraic Coffey" userId="S::20112513@wit.ie::e9508229-6c6d-4024-8270-57275f6bb86c" providerId="AD" clId="Web-{5279A246-67EE-AB72-0C03-0C0700BF5E78}" dt="2025-11-04T12:05:06.234" v="748" actId="20577"/>
      <pc:docMkLst>
        <pc:docMk/>
      </pc:docMkLst>
      <pc:sldChg chg="addSp delSp modSp mod setBg modClrScheme chgLayout modNotes">
        <pc:chgData name="(20112513) Padraic Coffey" userId="S::20112513@wit.ie::e9508229-6c6d-4024-8270-57275f6bb86c" providerId="AD" clId="Web-{5279A246-67EE-AB72-0C03-0C0700BF5E78}" dt="2025-11-04T12:05:06.234" v="748" actId="20577"/>
        <pc:sldMkLst>
          <pc:docMk/>
          <pc:sldMk cId="830302492" sldId="261"/>
        </pc:sldMkLst>
        <pc:spChg chg="mod ord">
          <ac:chgData name="(20112513) Padraic Coffey" userId="S::20112513@wit.ie::e9508229-6c6d-4024-8270-57275f6bb86c" providerId="AD" clId="Web-{5279A246-67EE-AB72-0C03-0C0700BF5E78}" dt="2025-11-04T11:44:11.625" v="687"/>
          <ac:spMkLst>
            <pc:docMk/>
            <pc:sldMk cId="830302492" sldId="261"/>
            <ac:spMk id="2" creationId="{BD04F04E-B38F-271B-1E38-26F4157E10B7}"/>
          </ac:spMkLst>
        </pc:spChg>
        <pc:spChg chg="add del mod ord">
          <ac:chgData name="(20112513) Padraic Coffey" userId="S::20112513@wit.ie::e9508229-6c6d-4024-8270-57275f6bb86c" providerId="AD" clId="Web-{5279A246-67EE-AB72-0C03-0C0700BF5E78}" dt="2025-11-04T12:05:06.234" v="748" actId="20577"/>
          <ac:spMkLst>
            <pc:docMk/>
            <pc:sldMk cId="830302492" sldId="261"/>
            <ac:spMk id="3" creationId="{E11B897A-449A-EB2A-3B17-6232F28E8CE4}"/>
          </ac:spMkLst>
        </pc:spChg>
        <pc:spChg chg="add del mod">
          <ac:chgData name="(20112513) Padraic Coffey" userId="S::20112513@wit.ie::e9508229-6c6d-4024-8270-57275f6bb86c" providerId="AD" clId="Web-{5279A246-67EE-AB72-0C03-0C0700BF5E78}" dt="2025-11-04T11:41:25.902" v="638"/>
          <ac:spMkLst>
            <pc:docMk/>
            <pc:sldMk cId="830302492" sldId="261"/>
            <ac:spMk id="4" creationId="{C00D466B-D550-AB0F-3871-31CDC5C28693}"/>
          </ac:spMkLst>
        </pc:spChg>
        <pc:spChg chg="del">
          <ac:chgData name="(20112513) Padraic Coffey" userId="S::20112513@wit.ie::e9508229-6c6d-4024-8270-57275f6bb86c" providerId="AD" clId="Web-{5279A246-67EE-AB72-0C03-0C0700BF5E78}" dt="2025-11-04T11:43:23.858" v="674"/>
          <ac:spMkLst>
            <pc:docMk/>
            <pc:sldMk cId="830302492" sldId="261"/>
            <ac:spMk id="5" creationId="{13CA8E64-9689-BF8F-EF6C-24BF870828C1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6.760" v="622"/>
          <ac:spMkLst>
            <pc:docMk/>
            <pc:sldMk cId="830302492" sldId="261"/>
            <ac:spMk id="11" creationId="{04812C46-200A-4DEB-A05E-3ED6C68C2387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6.760" v="622"/>
          <ac:spMkLst>
            <pc:docMk/>
            <pc:sldMk cId="830302492" sldId="261"/>
            <ac:spMk id="13" creationId="{D1EA859B-E555-4109-94F3-6700E046E008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6:55.619" v="598"/>
          <ac:spMkLst>
            <pc:docMk/>
            <pc:sldMk cId="830302492" sldId="261"/>
            <ac:spMk id="18" creationId="{F13C74B1-5B17-4795-BED0-7140497B445A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6:55.619" v="598"/>
          <ac:spMkLst>
            <pc:docMk/>
            <pc:sldMk cId="830302492" sldId="261"/>
            <ac:spMk id="20" creationId="{D4974D33-8DC5-464E-8C6D-BE58F0669C17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6:58.338" v="600"/>
          <ac:spMkLst>
            <pc:docMk/>
            <pc:sldMk cId="830302492" sldId="261"/>
            <ac:spMk id="22" creationId="{04812C46-200A-4DEB-A05E-3ED6C68C2387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6:58.338" v="600"/>
          <ac:spMkLst>
            <pc:docMk/>
            <pc:sldMk cId="830302492" sldId="261"/>
            <ac:spMk id="23" creationId="{D1EA859B-E555-4109-94F3-6700E046E008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3.916" v="612"/>
          <ac:spMkLst>
            <pc:docMk/>
            <pc:sldMk cId="830302492" sldId="261"/>
            <ac:spMk id="25" creationId="{F13C74B1-5B17-4795-BED0-7140497B445A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3.916" v="612"/>
          <ac:spMkLst>
            <pc:docMk/>
            <pc:sldMk cId="830302492" sldId="261"/>
            <ac:spMk id="26" creationId="{D4974D33-8DC5-464E-8C6D-BE58F0669C17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2.635" v="611"/>
          <ac:spMkLst>
            <pc:docMk/>
            <pc:sldMk cId="830302492" sldId="261"/>
            <ac:spMk id="31" creationId="{04812C46-200A-4DEB-A05E-3ED6C68C2387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8:22.635" v="611"/>
          <ac:spMkLst>
            <pc:docMk/>
            <pc:sldMk cId="830302492" sldId="261"/>
            <ac:spMk id="33" creationId="{D1EA859B-E555-4109-94F3-6700E046E008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7:07.431" v="605"/>
          <ac:spMkLst>
            <pc:docMk/>
            <pc:sldMk cId="830302492" sldId="261"/>
            <ac:spMk id="42" creationId="{BF5996BE-78D4-ECFE-76BD-5513A354218F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37:07.431" v="604"/>
          <ac:spMkLst>
            <pc:docMk/>
            <pc:sldMk cId="830302492" sldId="261"/>
            <ac:spMk id="43" creationId="{4EE7975B-639D-53E5-760C-309C5EDC4646}"/>
          </ac:spMkLst>
        </pc:spChg>
        <pc:spChg chg="add del mod ord">
          <ac:chgData name="(20112513) Padraic Coffey" userId="S::20112513@wit.ie::e9508229-6c6d-4024-8270-57275f6bb86c" providerId="AD" clId="Web-{5279A246-67EE-AB72-0C03-0C0700BF5E78}" dt="2025-11-04T11:44:11.625" v="687"/>
          <ac:spMkLst>
            <pc:docMk/>
            <pc:sldMk cId="830302492" sldId="261"/>
            <ac:spMk id="44" creationId="{32613DAE-06C2-C5B8-5244-F894B2CEF4B9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42:01.324" v="643"/>
          <ac:spMkLst>
            <pc:docMk/>
            <pc:sldMk cId="830302492" sldId="261"/>
            <ac:spMk id="45" creationId="{C00D466B-D550-AB0F-3871-31CDC5C28693}"/>
          </ac:spMkLst>
        </pc:spChg>
        <pc:spChg chg="add del">
          <ac:chgData name="(20112513) Padraic Coffey" userId="S::20112513@wit.ie::e9508229-6c6d-4024-8270-57275f6bb86c" providerId="AD" clId="Web-{5279A246-67EE-AB72-0C03-0C0700BF5E78}" dt="2025-11-04T11:41:59.964" v="642"/>
          <ac:spMkLst>
            <pc:docMk/>
            <pc:sldMk cId="830302492" sldId="261"/>
            <ac:spMk id="46" creationId="{3BB072A8-A739-B1DA-9737-3C2A63B46E3D}"/>
          </ac:spMkLst>
        </pc:spChg>
        <pc:spChg chg="add">
          <ac:chgData name="(20112513) Padraic Coffey" userId="S::20112513@wit.ie::e9508229-6c6d-4024-8270-57275f6bb86c" providerId="AD" clId="Web-{5279A246-67EE-AB72-0C03-0C0700BF5E78}" dt="2025-11-04T11:44:11.625" v="687"/>
          <ac:spMkLst>
            <pc:docMk/>
            <pc:sldMk cId="830302492" sldId="261"/>
            <ac:spMk id="49" creationId="{317B7366-37C8-497F-8B24-C0D854C71ADD}"/>
          </ac:spMkLst>
        </pc:spChg>
        <pc:graphicFrameChg chg="add del">
          <ac:chgData name="(20112513) Padraic Coffey" userId="S::20112513@wit.ie::e9508229-6c6d-4024-8270-57275f6bb86c" providerId="AD" clId="Web-{5279A246-67EE-AB72-0C03-0C0700BF5E78}" dt="2025-11-04T11:35:25.930" v="563"/>
          <ac:graphicFrameMkLst>
            <pc:docMk/>
            <pc:sldMk cId="830302492" sldId="261"/>
            <ac:graphicFrameMk id="8" creationId="{08388CBC-4C03-9738-6E4B-416E6C97696A}"/>
          </ac:graphicFrameMkLst>
        </pc:graphicFrameChg>
        <pc:graphicFrameChg chg="add del">
          <ac:chgData name="(20112513) Padraic Coffey" userId="S::20112513@wit.ie::e9508229-6c6d-4024-8270-57275f6bb86c" providerId="AD" clId="Web-{5279A246-67EE-AB72-0C03-0C0700BF5E78}" dt="2025-11-04T11:43:17.843" v="672"/>
          <ac:graphicFrameMkLst>
            <pc:docMk/>
            <pc:sldMk cId="830302492" sldId="261"/>
            <ac:graphicFrameMk id="47" creationId="{4682578F-201D-ACB9-7C21-585CBDD1216B}"/>
          </ac:graphicFrameMkLst>
        </pc:graphicFrameChg>
        <pc:picChg chg="mod ord">
          <ac:chgData name="(20112513) Padraic Coffey" userId="S::20112513@wit.ie::e9508229-6c6d-4024-8270-57275f6bb86c" providerId="AD" clId="Web-{5279A246-67EE-AB72-0C03-0C0700BF5E78}" dt="2025-11-04T11:44:11.625" v="687"/>
          <ac:picMkLst>
            <pc:docMk/>
            <pc:sldMk cId="830302492" sldId="261"/>
            <ac:picMk id="6" creationId="{0BB6F9A8-C70A-AAD9-CB1B-7FE1E3EEE8FF}"/>
          </ac:picMkLst>
        </pc:picChg>
        <pc:picChg chg="del mod">
          <ac:chgData name="(20112513) Padraic Coffey" userId="S::20112513@wit.ie::e9508229-6c6d-4024-8270-57275f6bb86c" providerId="AD" clId="Web-{5279A246-67EE-AB72-0C03-0C0700BF5E78}" dt="2025-11-04T11:34:48.351" v="551"/>
          <ac:picMkLst>
            <pc:docMk/>
            <pc:sldMk cId="830302492" sldId="261"/>
            <ac:picMk id="7" creationId="{42AB6BA5-3C5A-8330-C30A-39B8F8D3E47A}"/>
          </ac:picMkLst>
        </pc:picChg>
      </pc:sldChg>
      <pc:sldChg chg="modSp">
        <pc:chgData name="(20112513) Padraic Coffey" userId="S::20112513@wit.ie::e9508229-6c6d-4024-8270-57275f6bb86c" providerId="AD" clId="Web-{5279A246-67EE-AB72-0C03-0C0700BF5E78}" dt="2025-11-04T11:31:26.675" v="306" actId="20577"/>
        <pc:sldMkLst>
          <pc:docMk/>
          <pc:sldMk cId="30511189" sldId="267"/>
        </pc:sldMkLst>
        <pc:spChg chg="mod">
          <ac:chgData name="(20112513) Padraic Coffey" userId="S::20112513@wit.ie::e9508229-6c6d-4024-8270-57275f6bb86c" providerId="AD" clId="Web-{5279A246-67EE-AB72-0C03-0C0700BF5E78}" dt="2025-11-04T11:31:26.675" v="306" actId="20577"/>
          <ac:spMkLst>
            <pc:docMk/>
            <pc:sldMk cId="30511189" sldId="267"/>
            <ac:spMk id="3" creationId="{72C2456A-AEFF-C6B8-2847-C28F5E1F5001}"/>
          </ac:spMkLst>
        </pc:spChg>
      </pc:sldChg>
    </pc:docChg>
  </pc:docChgLst>
  <pc:docChgLst>
    <pc:chgData name="(20111957) Adam Christensen" userId="S::20111957@wit.ie::2d9b474c-6795-445a-be42-b149c63c80de" providerId="AD" clId="Web-{2F0D19CC-5393-5136-541E-A7A3FD815B87}"/>
    <pc:docChg chg="addSld modSld">
      <pc:chgData name="(20111957) Adam Christensen" userId="S::20111957@wit.ie::2d9b474c-6795-445a-be42-b149c63c80de" providerId="AD" clId="Web-{2F0D19CC-5393-5136-541E-A7A3FD815B87}" dt="2025-11-04T16:36:40.019" v="385" actId="1076"/>
      <pc:docMkLst>
        <pc:docMk/>
      </pc:docMkLst>
      <pc:sldChg chg="modSp">
        <pc:chgData name="(20111957) Adam Christensen" userId="S::20111957@wit.ie::2d9b474c-6795-445a-be42-b149c63c80de" providerId="AD" clId="Web-{2F0D19CC-5393-5136-541E-A7A3FD815B87}" dt="2025-11-04T16:11:47.535" v="277" actId="20577"/>
        <pc:sldMkLst>
          <pc:docMk/>
          <pc:sldMk cId="109857222" sldId="256"/>
        </pc:sldMkLst>
        <pc:spChg chg="mod">
          <ac:chgData name="(20111957) Adam Christensen" userId="S::20111957@wit.ie::2d9b474c-6795-445a-be42-b149c63c80de" providerId="AD" clId="Web-{2F0D19CC-5393-5136-541E-A7A3FD815B87}" dt="2025-11-04T16:11:47.535" v="27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(20111957) Adam Christensen" userId="S::20111957@wit.ie::2d9b474c-6795-445a-be42-b149c63c80de" providerId="AD" clId="Web-{2F0D19CC-5393-5136-541E-A7A3FD815B87}" dt="2025-11-04T16:11:32.831" v="276" actId="20577"/>
        <pc:sldMkLst>
          <pc:docMk/>
          <pc:sldMk cId="638671403" sldId="257"/>
        </pc:sldMkLst>
        <pc:spChg chg="add mod">
          <ac:chgData name="(20111957) Adam Christensen" userId="S::20111957@wit.ie::2d9b474c-6795-445a-be42-b149c63c80de" providerId="AD" clId="Web-{2F0D19CC-5393-5136-541E-A7A3FD815B87}" dt="2025-11-04T16:11:32.831" v="276" actId="20577"/>
          <ac:spMkLst>
            <pc:docMk/>
            <pc:sldMk cId="638671403" sldId="257"/>
            <ac:spMk id="8" creationId="{2857DD22-57FF-67C7-4FB5-14C4B9A83156}"/>
          </ac:spMkLst>
        </pc:spChg>
        <pc:picChg chg="add mod">
          <ac:chgData name="(20111957) Adam Christensen" userId="S::20111957@wit.ie::2d9b474c-6795-445a-be42-b149c63c80de" providerId="AD" clId="Web-{2F0D19CC-5393-5136-541E-A7A3FD815B87}" dt="2025-11-04T16:09:37.673" v="225" actId="14100"/>
          <ac:picMkLst>
            <pc:docMk/>
            <pc:sldMk cId="638671403" sldId="257"/>
            <ac:picMk id="5" creationId="{481665F7-EF26-8BC8-1C39-3F864119180A}"/>
          </ac:picMkLst>
        </pc:picChg>
      </pc:sldChg>
      <pc:sldChg chg="addSp modSp mod setBg">
        <pc:chgData name="(20111957) Adam Christensen" userId="S::20111957@wit.ie::2d9b474c-6795-445a-be42-b149c63c80de" providerId="AD" clId="Web-{2F0D19CC-5393-5136-541E-A7A3FD815B87}" dt="2025-11-04T11:29:17.783" v="28"/>
        <pc:sldMkLst>
          <pc:docMk/>
          <pc:sldMk cId="299135586" sldId="258"/>
        </pc:sldMkLst>
        <pc:spChg chg="mod">
          <ac:chgData name="(20111957) Adam Christensen" userId="S::20111957@wit.ie::2d9b474c-6795-445a-be42-b149c63c80de" providerId="AD" clId="Web-{2F0D19CC-5393-5136-541E-A7A3FD815B87}" dt="2025-11-04T11:29:17.783" v="28"/>
          <ac:spMkLst>
            <pc:docMk/>
            <pc:sldMk cId="299135586" sldId="258"/>
            <ac:spMk id="2" creationId="{7224FA8F-5016-C2DE-D9BC-2C3D7762FECB}"/>
          </ac:spMkLst>
        </pc:spChg>
        <pc:spChg chg="mod ord">
          <ac:chgData name="(20111957) Adam Christensen" userId="S::20111957@wit.ie::2d9b474c-6795-445a-be42-b149c63c80de" providerId="AD" clId="Web-{2F0D19CC-5393-5136-541E-A7A3FD815B87}" dt="2025-11-04T11:29:17.783" v="28"/>
          <ac:spMkLst>
            <pc:docMk/>
            <pc:sldMk cId="299135586" sldId="258"/>
            <ac:spMk id="3" creationId="{11B8FFF4-B765-0A59-20D7-A1D6CC11996E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1:29:17.783" v="28"/>
          <ac:spMkLst>
            <pc:docMk/>
            <pc:sldMk cId="299135586" sldId="258"/>
            <ac:spMk id="9" creationId="{23E547B5-89CF-4EC0-96DE-25771AED0799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1:29:17.783" v="28"/>
          <ac:spMkLst>
            <pc:docMk/>
            <pc:sldMk cId="299135586" sldId="258"/>
            <ac:spMk id="11" creationId="{3F0B8CEB-8279-4E5E-A0CE-1FC9F71736F2}"/>
          </ac:spMkLst>
        </pc:spChg>
        <pc:picChg chg="add mod">
          <ac:chgData name="(20111957) Adam Christensen" userId="S::20111957@wit.ie::2d9b474c-6795-445a-be42-b149c63c80de" providerId="AD" clId="Web-{2F0D19CC-5393-5136-541E-A7A3FD815B87}" dt="2025-11-04T11:29:17.783" v="28"/>
          <ac:picMkLst>
            <pc:docMk/>
            <pc:sldMk cId="299135586" sldId="258"/>
            <ac:picMk id="4" creationId="{D11AD543-6217-B739-09F3-431A80B5CA09}"/>
          </ac:picMkLst>
        </pc:picChg>
      </pc:sldChg>
      <pc:sldChg chg="addSp delSp modSp mod setBg">
        <pc:chgData name="(20111957) Adam Christensen" userId="S::20111957@wit.ie::2d9b474c-6795-445a-be42-b149c63c80de" providerId="AD" clId="Web-{2F0D19CC-5393-5136-541E-A7A3FD815B87}" dt="2025-11-04T11:21:32.212" v="7"/>
        <pc:sldMkLst>
          <pc:docMk/>
          <pc:sldMk cId="3483042811" sldId="259"/>
        </pc:sldMkLst>
        <pc:spChg chg="mod">
          <ac:chgData name="(20111957) Adam Christensen" userId="S::20111957@wit.ie::2d9b474c-6795-445a-be42-b149c63c80de" providerId="AD" clId="Web-{2F0D19CC-5393-5136-541E-A7A3FD815B87}" dt="2025-11-04T11:21:32.212" v="7"/>
          <ac:spMkLst>
            <pc:docMk/>
            <pc:sldMk cId="3483042811" sldId="259"/>
            <ac:spMk id="2" creationId="{87F7324D-E019-C51F-DB20-C64077CA8C2F}"/>
          </ac:spMkLst>
        </pc:spChg>
        <pc:spChg chg="mod">
          <ac:chgData name="(20111957) Adam Christensen" userId="S::20111957@wit.ie::2d9b474c-6795-445a-be42-b149c63c80de" providerId="AD" clId="Web-{2F0D19CC-5393-5136-541E-A7A3FD815B87}" dt="2025-11-04T11:21:32.212" v="7"/>
          <ac:spMkLst>
            <pc:docMk/>
            <pc:sldMk cId="3483042811" sldId="259"/>
            <ac:spMk id="5" creationId="{D84040E1-77CA-6CAF-0E56-BB99EDB30F15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16.995" v="2"/>
          <ac:spMkLst>
            <pc:docMk/>
            <pc:sldMk cId="3483042811" sldId="259"/>
            <ac:spMk id="10" creationId="{F13C74B1-5B17-4795-BED0-7140497B445A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16.995" v="2"/>
          <ac:spMkLst>
            <pc:docMk/>
            <pc:sldMk cId="3483042811" sldId="259"/>
            <ac:spMk id="12" creationId="{D4974D33-8DC5-464E-8C6D-BE58F0669C17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18.759" v="4"/>
          <ac:spMkLst>
            <pc:docMk/>
            <pc:sldMk cId="3483042811" sldId="259"/>
            <ac:spMk id="14" creationId="{45D37F4E-DDB4-456B-97E0-9937730A039F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18.759" v="4"/>
          <ac:spMkLst>
            <pc:docMk/>
            <pc:sldMk cId="3483042811" sldId="259"/>
            <ac:spMk id="15" creationId="{B2DD41CD-8F47-4F56-AD12-4E2FF7696987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32.212" v="7"/>
          <ac:spMkLst>
            <pc:docMk/>
            <pc:sldMk cId="3483042811" sldId="259"/>
            <ac:spMk id="17" creationId="{F13C74B1-5B17-4795-BED0-7140497B445A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1:21:32.212" v="7"/>
          <ac:spMkLst>
            <pc:docMk/>
            <pc:sldMk cId="3483042811" sldId="259"/>
            <ac:spMk id="18" creationId="{D4974D33-8DC5-464E-8C6D-BE58F0669C17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1:21:32.212" v="7"/>
          <ac:spMkLst>
            <pc:docMk/>
            <pc:sldMk cId="3483042811" sldId="259"/>
            <ac:spMk id="23" creationId="{D009D6D5-DAC2-4A8B-A17A-E206B9012D09}"/>
          </ac:spMkLst>
        </pc:spChg>
        <pc:picChg chg="add mod">
          <ac:chgData name="(20111957) Adam Christensen" userId="S::20111957@wit.ie::2d9b474c-6795-445a-be42-b149c63c80de" providerId="AD" clId="Web-{2F0D19CC-5393-5136-541E-A7A3FD815B87}" dt="2025-11-04T11:21:32.212" v="7"/>
          <ac:picMkLst>
            <pc:docMk/>
            <pc:sldMk cId="3483042811" sldId="259"/>
            <ac:picMk id="3" creationId="{89E08F8D-5254-3455-C13D-793D79331CEE}"/>
          </ac:picMkLst>
        </pc:picChg>
      </pc:sldChg>
      <pc:sldChg chg="addSp modSp mod setBg">
        <pc:chgData name="(20111957) Adam Christensen" userId="S::20111957@wit.ie::2d9b474c-6795-445a-be42-b149c63c80de" providerId="AD" clId="Web-{2F0D19CC-5393-5136-541E-A7A3FD815B87}" dt="2025-11-04T16:01:12.955" v="200"/>
        <pc:sldMkLst>
          <pc:docMk/>
          <pc:sldMk cId="3851420722" sldId="260"/>
        </pc:sldMkLst>
        <pc:spChg chg="mod">
          <ac:chgData name="(20111957) Adam Christensen" userId="S::20111957@wit.ie::2d9b474c-6795-445a-be42-b149c63c80de" providerId="AD" clId="Web-{2F0D19CC-5393-5136-541E-A7A3FD815B87}" dt="2025-11-04T16:01:12.955" v="200"/>
          <ac:spMkLst>
            <pc:docMk/>
            <pc:sldMk cId="3851420722" sldId="260"/>
            <ac:spMk id="2" creationId="{A20A0489-9307-0470-22E6-4ED35727D0D7}"/>
          </ac:spMkLst>
        </pc:spChg>
        <pc:spChg chg="mod ord">
          <ac:chgData name="(20111957) Adam Christensen" userId="S::20111957@wit.ie::2d9b474c-6795-445a-be42-b149c63c80de" providerId="AD" clId="Web-{2F0D19CC-5393-5136-541E-A7A3FD815B87}" dt="2025-11-04T16:01:12.955" v="200"/>
          <ac:spMkLst>
            <pc:docMk/>
            <pc:sldMk cId="3851420722" sldId="260"/>
            <ac:spMk id="3" creationId="{2AA71768-527D-53FE-6B6A-F14DD66F788D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6:01:12.955" v="200"/>
          <ac:spMkLst>
            <pc:docMk/>
            <pc:sldMk cId="3851420722" sldId="260"/>
            <ac:spMk id="9" creationId="{2C61293E-6EBE-43EF-A52C-9BEBFD7679D4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6:01:12.955" v="200"/>
          <ac:spMkLst>
            <pc:docMk/>
            <pc:sldMk cId="3851420722" sldId="260"/>
            <ac:spMk id="11" creationId="{3FCFB1DE-0B7E-48CC-BA90-B2AB0889F9D6}"/>
          </ac:spMkLst>
        </pc:spChg>
        <pc:picChg chg="add mod">
          <ac:chgData name="(20111957) Adam Christensen" userId="S::20111957@wit.ie::2d9b474c-6795-445a-be42-b149c63c80de" providerId="AD" clId="Web-{2F0D19CC-5393-5136-541E-A7A3FD815B87}" dt="2025-11-04T16:01:12.955" v="200"/>
          <ac:picMkLst>
            <pc:docMk/>
            <pc:sldMk cId="3851420722" sldId="260"/>
            <ac:picMk id="4" creationId="{743E68E0-CF77-4AE2-FA58-5CB81660D3EC}"/>
          </ac:picMkLst>
        </pc:picChg>
      </pc:sldChg>
      <pc:sldChg chg="addSp modSp">
        <pc:chgData name="(20111957) Adam Christensen" userId="S::20111957@wit.ie::2d9b474c-6795-445a-be42-b149c63c80de" providerId="AD" clId="Web-{2F0D19CC-5393-5136-541E-A7A3FD815B87}" dt="2025-11-04T11:34:12.060" v="30"/>
        <pc:sldMkLst>
          <pc:docMk/>
          <pc:sldMk cId="830302492" sldId="261"/>
        </pc:sldMkLst>
        <pc:picChg chg="add mod">
          <ac:chgData name="(20111957) Adam Christensen" userId="S::20111957@wit.ie::2d9b474c-6795-445a-be42-b149c63c80de" providerId="AD" clId="Web-{2F0D19CC-5393-5136-541E-A7A3FD815B87}" dt="2025-11-04T11:34:11.794" v="29"/>
          <ac:picMkLst>
            <pc:docMk/>
            <pc:sldMk cId="830302492" sldId="261"/>
            <ac:picMk id="6" creationId="{0BB6F9A8-C70A-AAD9-CB1B-7FE1E3EEE8FF}"/>
          </ac:picMkLst>
        </pc:picChg>
        <pc:picChg chg="add mod">
          <ac:chgData name="(20111957) Adam Christensen" userId="S::20111957@wit.ie::2d9b474c-6795-445a-be42-b149c63c80de" providerId="AD" clId="Web-{2F0D19CC-5393-5136-541E-A7A3FD815B87}" dt="2025-11-04T11:34:12.060" v="30"/>
          <ac:picMkLst>
            <pc:docMk/>
            <pc:sldMk cId="830302492" sldId="261"/>
            <ac:picMk id="7" creationId="{42AB6BA5-3C5A-8330-C30A-39B8F8D3E47A}"/>
          </ac:picMkLst>
        </pc:picChg>
      </pc:sldChg>
      <pc:sldChg chg="modSp modNotes">
        <pc:chgData name="(20111957) Adam Christensen" userId="S::20111957@wit.ie::2d9b474c-6795-445a-be42-b149c63c80de" providerId="AD" clId="Web-{2F0D19CC-5393-5136-541E-A7A3FD815B87}" dt="2025-11-04T16:03:27.211" v="212" actId="20577"/>
        <pc:sldMkLst>
          <pc:docMk/>
          <pc:sldMk cId="3843316405" sldId="263"/>
        </pc:sldMkLst>
        <pc:spChg chg="mod">
          <ac:chgData name="(20111957) Adam Christensen" userId="S::20111957@wit.ie::2d9b474c-6795-445a-be42-b149c63c80de" providerId="AD" clId="Web-{2F0D19CC-5393-5136-541E-A7A3FD815B87}" dt="2025-11-04T16:03:27.211" v="212" actId="20577"/>
          <ac:spMkLst>
            <pc:docMk/>
            <pc:sldMk cId="3843316405" sldId="263"/>
            <ac:spMk id="2" creationId="{41451D31-4CCD-9799-7193-677A0BCD7521}"/>
          </ac:spMkLst>
        </pc:spChg>
        <pc:spChg chg="mod">
          <ac:chgData name="(20111957) Adam Christensen" userId="S::20111957@wit.ie::2d9b474c-6795-445a-be42-b149c63c80de" providerId="AD" clId="Web-{2F0D19CC-5393-5136-541E-A7A3FD815B87}" dt="2025-11-04T12:03:58.493" v="189" actId="14100"/>
          <ac:spMkLst>
            <pc:docMk/>
            <pc:sldMk cId="3843316405" sldId="263"/>
            <ac:spMk id="3" creationId="{00326043-ED0B-9412-2B1A-0F48DF0AE4BF}"/>
          </ac:spMkLst>
        </pc:spChg>
      </pc:sldChg>
      <pc:sldChg chg="addSp delSp modSp mod setBg">
        <pc:chgData name="(20111957) Adam Christensen" userId="S::20111957@wit.ie::2d9b474c-6795-445a-be42-b149c63c80de" providerId="AD" clId="Web-{2F0D19CC-5393-5136-541E-A7A3FD815B87}" dt="2025-11-04T16:03:34.868" v="213" actId="20577"/>
        <pc:sldMkLst>
          <pc:docMk/>
          <pc:sldMk cId="500331150" sldId="264"/>
        </pc:sldMkLst>
        <pc:spChg chg="mod">
          <ac:chgData name="(20111957) Adam Christensen" userId="S::20111957@wit.ie::2d9b474c-6795-445a-be42-b149c63c80de" providerId="AD" clId="Web-{2F0D19CC-5393-5136-541E-A7A3FD815B87}" dt="2025-11-04T16:03:34.868" v="213" actId="20577"/>
          <ac:spMkLst>
            <pc:docMk/>
            <pc:sldMk cId="500331150" sldId="264"/>
            <ac:spMk id="2" creationId="{4EE1D196-3F1A-F984-BFE7-E25D1F74F645}"/>
          </ac:spMkLst>
        </pc:spChg>
        <pc:spChg chg="mod">
          <ac:chgData name="(20111957) Adam Christensen" userId="S::20111957@wit.ie::2d9b474c-6795-445a-be42-b149c63c80de" providerId="AD" clId="Web-{2F0D19CC-5393-5136-541E-A7A3FD815B87}" dt="2025-11-04T12:11:34.344" v="192"/>
          <ac:spMkLst>
            <pc:docMk/>
            <pc:sldMk cId="500331150" sldId="264"/>
            <ac:spMk id="3" creationId="{A047F0D7-0D72-90A7-D797-9D39F8021C19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1:34.344" v="192"/>
          <ac:spMkLst>
            <pc:docMk/>
            <pc:sldMk cId="500331150" sldId="264"/>
            <ac:spMk id="9" creationId="{D009D6D5-DAC2-4A8B-A17A-E206B9012D09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2:11:34.344" v="192"/>
          <ac:spMkLst>
            <pc:docMk/>
            <pc:sldMk cId="500331150" sldId="264"/>
            <ac:spMk id="14" creationId="{04812C46-200A-4DEB-A05E-3ED6C68C2387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2:11:34.344" v="192"/>
          <ac:spMkLst>
            <pc:docMk/>
            <pc:sldMk cId="500331150" sldId="264"/>
            <ac:spMk id="16" creationId="{D1EA859B-E555-4109-94F3-6700E046E008}"/>
          </ac:spMkLst>
        </pc:spChg>
        <pc:picChg chg="add del mod">
          <ac:chgData name="(20111957) Adam Christensen" userId="S::20111957@wit.ie::2d9b474c-6795-445a-be42-b149c63c80de" providerId="AD" clId="Web-{2F0D19CC-5393-5136-541E-A7A3FD815B87}" dt="2025-11-04T12:11:21.062" v="190"/>
          <ac:picMkLst>
            <pc:docMk/>
            <pc:sldMk cId="500331150" sldId="264"/>
            <ac:picMk id="4" creationId="{D752A22A-F658-8E19-70CA-A985C1DB7F61}"/>
          </ac:picMkLst>
        </pc:picChg>
        <pc:picChg chg="add mod ord">
          <ac:chgData name="(20111957) Adam Christensen" userId="S::20111957@wit.ie::2d9b474c-6795-445a-be42-b149c63c80de" providerId="AD" clId="Web-{2F0D19CC-5393-5136-541E-A7A3FD815B87}" dt="2025-11-04T12:11:34.344" v="192"/>
          <ac:picMkLst>
            <pc:docMk/>
            <pc:sldMk cId="500331150" sldId="264"/>
            <ac:picMk id="5" creationId="{E22D3373-7A7E-5702-A08B-6912D85F13A9}"/>
          </ac:picMkLst>
        </pc:picChg>
      </pc:sldChg>
      <pc:sldChg chg="modSp modNotes">
        <pc:chgData name="(20111957) Adam Christensen" userId="S::20111957@wit.ie::2d9b474c-6795-445a-be42-b149c63c80de" providerId="AD" clId="Web-{2F0D19CC-5393-5136-541E-A7A3FD815B87}" dt="2025-11-04T16:03:21.383" v="211" actId="20577"/>
        <pc:sldMkLst>
          <pc:docMk/>
          <pc:sldMk cId="2973548676" sldId="266"/>
        </pc:sldMkLst>
        <pc:spChg chg="mod">
          <ac:chgData name="(20111957) Adam Christensen" userId="S::20111957@wit.ie::2d9b474c-6795-445a-be42-b149c63c80de" providerId="AD" clId="Web-{2F0D19CC-5393-5136-541E-A7A3FD815B87}" dt="2025-11-04T16:03:21.383" v="211" actId="20577"/>
          <ac:spMkLst>
            <pc:docMk/>
            <pc:sldMk cId="2973548676" sldId="266"/>
            <ac:spMk id="2" creationId="{F54F11C0-1E28-604A-0FF5-260386FF1A1A}"/>
          </ac:spMkLst>
        </pc:spChg>
      </pc:sldChg>
      <pc:sldChg chg="addSp delSp modSp mod setBg modNotes">
        <pc:chgData name="(20111957) Adam Christensen" userId="S::20111957@wit.ie::2d9b474c-6795-445a-be42-b149c63c80de" providerId="AD" clId="Web-{2F0D19CC-5393-5136-541E-A7A3FD815B87}" dt="2025-11-04T16:36:40.019" v="385" actId="1076"/>
        <pc:sldMkLst>
          <pc:docMk/>
          <pc:sldMk cId="30511189" sldId="267"/>
        </pc:sldMkLst>
        <pc:spChg chg="mod">
          <ac:chgData name="(20111957) Adam Christensen" userId="S::20111957@wit.ie::2d9b474c-6795-445a-be42-b149c63c80de" providerId="AD" clId="Web-{2F0D19CC-5393-5136-541E-A7A3FD815B87}" dt="2025-11-04T16:03:12.867" v="210" actId="20577"/>
          <ac:spMkLst>
            <pc:docMk/>
            <pc:sldMk cId="30511189" sldId="267"/>
            <ac:spMk id="2" creationId="{1F8BFB15-7E40-C2B3-D146-B75725E9E03B}"/>
          </ac:spMkLst>
        </pc:spChg>
        <pc:spChg chg="mod ord">
          <ac:chgData name="(20111957) Adam Christensen" userId="S::20111957@wit.ie::2d9b474c-6795-445a-be42-b149c63c80de" providerId="AD" clId="Web-{2F0D19CC-5393-5136-541E-A7A3FD815B87}" dt="2025-11-04T16:05:02.293" v="221" actId="20577"/>
          <ac:spMkLst>
            <pc:docMk/>
            <pc:sldMk cId="30511189" sldId="267"/>
            <ac:spMk id="3" creationId="{72C2456A-AEFF-C6B8-2847-C28F5E1F5001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2:19.816" v="195"/>
          <ac:spMkLst>
            <pc:docMk/>
            <pc:sldMk cId="30511189" sldId="267"/>
            <ac:spMk id="9" creationId="{F13C74B1-5B17-4795-BED0-7140497B445A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2:19.816" v="195"/>
          <ac:spMkLst>
            <pc:docMk/>
            <pc:sldMk cId="30511189" sldId="267"/>
            <ac:spMk id="11" creationId="{D4974D33-8DC5-464E-8C6D-BE58F0669C17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13" creationId="{0007FE00-9498-4706-B255-6437B0252C02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14" creationId="{2EB492CD-616E-47F8-933B-5E2D952A0593}"/>
          </ac:spMkLst>
        </pc:spChg>
        <pc:spChg chg="add del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15" creationId="{59383CF9-23B5-4335-9B21-1791C4CF1C75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20" creationId="{2EB492CD-616E-47F8-933B-5E2D952A0593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22" creationId="{59383CF9-23B5-4335-9B21-1791C4CF1C75}"/>
          </ac:spMkLst>
        </pc:spChg>
        <pc:spChg chg="add">
          <ac:chgData name="(20111957) Adam Christensen" userId="S::20111957@wit.ie::2d9b474c-6795-445a-be42-b149c63c80de" providerId="AD" clId="Web-{2F0D19CC-5393-5136-541E-A7A3FD815B87}" dt="2025-11-04T12:12:37.208" v="198"/>
          <ac:spMkLst>
            <pc:docMk/>
            <pc:sldMk cId="30511189" sldId="267"/>
            <ac:spMk id="24" creationId="{0007FE00-9498-4706-B255-6437B0252C02}"/>
          </ac:spMkLst>
        </pc:spChg>
        <pc:picChg chg="add mod">
          <ac:chgData name="(20111957) Adam Christensen" userId="S::20111957@wit.ie::2d9b474c-6795-445a-be42-b149c63c80de" providerId="AD" clId="Web-{2F0D19CC-5393-5136-541E-A7A3FD815B87}" dt="2025-11-04T16:01:50.316" v="202" actId="1076"/>
          <ac:picMkLst>
            <pc:docMk/>
            <pc:sldMk cId="30511189" sldId="267"/>
            <ac:picMk id="4" creationId="{FBFE4B5E-8B36-9DFE-92E7-257CAB86D435}"/>
          </ac:picMkLst>
        </pc:picChg>
        <pc:picChg chg="add mod">
          <ac:chgData name="(20111957) Adam Christensen" userId="S::20111957@wit.ie::2d9b474c-6795-445a-be42-b149c63c80de" providerId="AD" clId="Web-{2F0D19CC-5393-5136-541E-A7A3FD815B87}" dt="2025-11-04T16:36:40.019" v="385" actId="1076"/>
          <ac:picMkLst>
            <pc:docMk/>
            <pc:sldMk cId="30511189" sldId="267"/>
            <ac:picMk id="5" creationId="{D4C6A7C2-1539-B90C-7409-E38EF0947C63}"/>
          </ac:picMkLst>
        </pc:picChg>
      </pc:sldChg>
      <pc:sldChg chg="addSp delSp modSp new modNotes">
        <pc:chgData name="(20111957) Adam Christensen" userId="S::20111957@wit.ie::2d9b474c-6795-445a-be42-b149c63c80de" providerId="AD" clId="Web-{2F0D19CC-5393-5136-541E-A7A3FD815B87}" dt="2025-11-04T16:15:52.980" v="376" actId="1076"/>
        <pc:sldMkLst>
          <pc:docMk/>
          <pc:sldMk cId="1887760471" sldId="268"/>
        </pc:sldMkLst>
        <pc:spChg chg="mod">
          <ac:chgData name="(20111957) Adam Christensen" userId="S::20111957@wit.ie::2d9b474c-6795-445a-be42-b149c63c80de" providerId="AD" clId="Web-{2F0D19CC-5393-5136-541E-A7A3FD815B87}" dt="2025-11-04T11:59:37.300" v="178" actId="14100"/>
          <ac:spMkLst>
            <pc:docMk/>
            <pc:sldMk cId="1887760471" sldId="268"/>
            <ac:spMk id="2" creationId="{04E5850E-0CC7-D8C8-4767-8E4A3CCBC4E8}"/>
          </ac:spMkLst>
        </pc:spChg>
        <pc:spChg chg="add mod">
          <ac:chgData name="(20111957) Adam Christensen" userId="S::20111957@wit.ie::2d9b474c-6795-445a-be42-b149c63c80de" providerId="AD" clId="Web-{2F0D19CC-5393-5136-541E-A7A3FD815B87}" dt="2025-11-04T16:15:52.980" v="376" actId="1076"/>
          <ac:spMkLst>
            <pc:docMk/>
            <pc:sldMk cId="1887760471" sldId="268"/>
            <ac:spMk id="3" creationId="{2000204E-6BD6-170A-9994-84423A2256EF}"/>
          </ac:spMkLst>
        </pc:spChg>
        <pc:spChg chg="del">
          <ac:chgData name="(20111957) Adam Christensen" userId="S::20111957@wit.ie::2d9b474c-6795-445a-be42-b149c63c80de" providerId="AD" clId="Web-{2F0D19CC-5393-5136-541E-A7A3FD815B87}" dt="2025-11-04T11:57:22.482" v="154"/>
          <ac:spMkLst>
            <pc:docMk/>
            <pc:sldMk cId="1887760471" sldId="268"/>
            <ac:spMk id="3" creationId="{5B830034-9F5B-0A1B-89E8-E9C12D1249E2}"/>
          </ac:spMkLst>
        </pc:spChg>
        <pc:spChg chg="add mod">
          <ac:chgData name="(20111957) Adam Christensen" userId="S::20111957@wit.ie::2d9b474c-6795-445a-be42-b149c63c80de" providerId="AD" clId="Web-{2F0D19CC-5393-5136-541E-A7A3FD815B87}" dt="2025-11-04T16:15:23.274" v="373" actId="1076"/>
          <ac:spMkLst>
            <pc:docMk/>
            <pc:sldMk cId="1887760471" sldId="268"/>
            <ac:spMk id="5" creationId="{40C67B8C-20AB-CA48-E6C8-CC3912BC6A8F}"/>
          </ac:spMkLst>
        </pc:spChg>
        <pc:picChg chg="add mod ord modCrop">
          <ac:chgData name="(20111957) Adam Christensen" userId="S::20111957@wit.ie::2d9b474c-6795-445a-be42-b149c63c80de" providerId="AD" clId="Web-{2F0D19CC-5393-5136-541E-A7A3FD815B87}" dt="2025-11-04T16:15:44.839" v="375" actId="1076"/>
          <ac:picMkLst>
            <pc:docMk/>
            <pc:sldMk cId="1887760471" sldId="268"/>
            <ac:picMk id="4" creationId="{C4D7E83C-46C1-7DD6-C78A-3E34ADA797C2}"/>
          </ac:picMkLst>
        </pc:picChg>
      </pc:sldChg>
    </pc:docChg>
  </pc:docChgLst>
  <pc:docChgLst>
    <pc:chgData name="(20112513) Padraic Coffey" userId="S::20112513@wit.ie::e9508229-6c6d-4024-8270-57275f6bb86c" providerId="AD" clId="Web-{19EA0E00-81AD-19CD-49AD-2B343243C214}"/>
    <pc:docChg chg="modSld">
      <pc:chgData name="(20112513) Padraic Coffey" userId="S::20112513@wit.ie::e9508229-6c6d-4024-8270-57275f6bb86c" providerId="AD" clId="Web-{19EA0E00-81AD-19CD-49AD-2B343243C214}" dt="2025-11-04T11:16:39.896" v="22"/>
      <pc:docMkLst>
        <pc:docMk/>
      </pc:docMkLst>
      <pc:sldChg chg="addSp delSp modSp">
        <pc:chgData name="(20112513) Padraic Coffey" userId="S::20112513@wit.ie::e9508229-6c6d-4024-8270-57275f6bb86c" providerId="AD" clId="Web-{19EA0E00-81AD-19CD-49AD-2B343243C214}" dt="2025-11-04T11:16:39.896" v="22"/>
        <pc:sldMkLst>
          <pc:docMk/>
          <pc:sldMk cId="830302492" sldId="261"/>
        </pc:sldMkLst>
        <pc:spChg chg="mod">
          <ac:chgData name="(20112513) Padraic Coffey" userId="S::20112513@wit.ie::e9508229-6c6d-4024-8270-57275f6bb86c" providerId="AD" clId="Web-{19EA0E00-81AD-19CD-49AD-2B343243C214}" dt="2025-11-04T11:16:23.959" v="18" actId="14100"/>
          <ac:spMkLst>
            <pc:docMk/>
            <pc:sldMk cId="830302492" sldId="261"/>
            <ac:spMk id="3" creationId="{E11B897A-449A-EB2A-3B17-6232F28E8CE4}"/>
          </ac:spMkLst>
        </pc:spChg>
        <pc:spChg chg="add del mod">
          <ac:chgData name="(20112513) Padraic Coffey" userId="S::20112513@wit.ie::e9508229-6c6d-4024-8270-57275f6bb86c" providerId="AD" clId="Web-{19EA0E00-81AD-19CD-49AD-2B343243C214}" dt="2025-11-04T11:16:33.146" v="21"/>
          <ac:spMkLst>
            <pc:docMk/>
            <pc:sldMk cId="830302492" sldId="261"/>
            <ac:spMk id="4" creationId="{7C5EB8A1-FD3E-1B86-293A-6FD5A3E5B2AB}"/>
          </ac:spMkLst>
        </pc:spChg>
        <pc:spChg chg="add">
          <ac:chgData name="(20112513) Padraic Coffey" userId="S::20112513@wit.ie::e9508229-6c6d-4024-8270-57275f6bb86c" providerId="AD" clId="Web-{19EA0E00-81AD-19CD-49AD-2B343243C214}" dt="2025-11-04T11:16:39.896" v="22"/>
          <ac:spMkLst>
            <pc:docMk/>
            <pc:sldMk cId="830302492" sldId="261"/>
            <ac:spMk id="5" creationId="{13CA8E64-9689-BF8F-EF6C-24BF870828C1}"/>
          </ac:spMkLst>
        </pc:spChg>
      </pc:sldChg>
    </pc:docChg>
  </pc:docChgLst>
  <pc:docChgLst>
    <pc:chgData name="(20111314) Christopher Bolger" userId="ec4ec18a-e260-4dc1-b6b1-d2ab25edf8cd" providerId="ADAL" clId="{0E2BA8F3-B439-4807-B38C-9DD3AA7D704F}"/>
    <pc:docChg chg="undo custSel delSld modSld sldOrd">
      <pc:chgData name="(20111314) Christopher Bolger" userId="ec4ec18a-e260-4dc1-b6b1-d2ab25edf8cd" providerId="ADAL" clId="{0E2BA8F3-B439-4807-B38C-9DD3AA7D704F}" dt="2025-11-05T11:46:04.188" v="843" actId="20577"/>
      <pc:docMkLst>
        <pc:docMk/>
      </pc:docMkLst>
      <pc:sldChg chg="addSp delSp modSp mod setBg addAnim delAnim setClrOvrMap modNotesTx">
        <pc:chgData name="(20111314) Christopher Bolger" userId="ec4ec18a-e260-4dc1-b6b1-d2ab25edf8cd" providerId="ADAL" clId="{0E2BA8F3-B439-4807-B38C-9DD3AA7D704F}" dt="2025-11-05T11:32:17.233" v="815" actId="313"/>
        <pc:sldMkLst>
          <pc:docMk/>
          <pc:sldMk cId="109857222" sldId="256"/>
        </pc:sldMkLst>
        <pc:spChg chg="mod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(20111314) Christopher Bolger" userId="ec4ec18a-e260-4dc1-b6b1-d2ab25edf8cd" providerId="ADAL" clId="{0E2BA8F3-B439-4807-B38C-9DD3AA7D704F}" dt="2025-11-04T08:54:44.216" v="213" actId="26606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(20111314) Christopher Bolger" userId="ec4ec18a-e260-4dc1-b6b1-d2ab25edf8cd" providerId="ADAL" clId="{0E2BA8F3-B439-4807-B38C-9DD3AA7D704F}" dt="2025-11-04T08:54:59.507" v="216" actId="26606"/>
          <ac:spMkLst>
            <pc:docMk/>
            <pc:sldMk cId="109857222" sldId="256"/>
            <ac:spMk id="12" creationId="{007891EC-4501-44ED-A8C8-B11B6DB767AB}"/>
          </ac:spMkLst>
        </pc:spChg>
        <pc:spChg chg="add del">
          <ac:chgData name="(20111314) Christopher Bolger" userId="ec4ec18a-e260-4dc1-b6b1-d2ab25edf8cd" providerId="ADAL" clId="{0E2BA8F3-B439-4807-B38C-9DD3AA7D704F}" dt="2025-11-04T08:54:59.507" v="216" actId="26606"/>
          <ac:spMkLst>
            <pc:docMk/>
            <pc:sldMk cId="109857222" sldId="256"/>
            <ac:spMk id="13" creationId="{C1DD1A8A-57D5-4A81-AD04-532B043C5611}"/>
          </ac:spMkLst>
        </pc:spChg>
        <pc:spChg chg="add del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18" creationId="{9B7AD9F6-8CE7-4299-8FC6-328F4DCD3FF9}"/>
          </ac:spMkLst>
        </pc:spChg>
        <pc:spChg chg="add del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20" creationId="{F49775AF-8896-43EE-92C6-83497D6DC56F}"/>
          </ac:spMkLst>
        </pc:spChg>
        <pc:spChg chg="add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25" creationId="{657F69E0-C4B0-4BEC-A689-4F8D877F05D4}"/>
          </ac:spMkLst>
        </pc:spChg>
        <pc:spChg chg="add">
          <ac:chgData name="(20111314) Christopher Bolger" userId="ec4ec18a-e260-4dc1-b6b1-d2ab25edf8cd" providerId="ADAL" clId="{0E2BA8F3-B439-4807-B38C-9DD3AA7D704F}" dt="2025-11-05T08:44:40.243" v="665" actId="26606"/>
          <ac:spMkLst>
            <pc:docMk/>
            <pc:sldMk cId="109857222" sldId="256"/>
            <ac:spMk id="27" creationId="{9F6380B4-6A1C-481E-8408-B4E6C75B9B81}"/>
          </ac:spMkLst>
        </pc:spChg>
        <pc:picChg chg="add mod ord">
          <ac:chgData name="(20111314) Christopher Bolger" userId="ec4ec18a-e260-4dc1-b6b1-d2ab25edf8cd" providerId="ADAL" clId="{0E2BA8F3-B439-4807-B38C-9DD3AA7D704F}" dt="2025-11-05T08:44:40.243" v="665" actId="26606"/>
          <ac:picMkLst>
            <pc:docMk/>
            <pc:sldMk cId="109857222" sldId="256"/>
            <ac:picMk id="5" creationId="{0497C349-EF28-F78A-4AE2-7215F2468980}"/>
          </ac:picMkLst>
        </pc:picChg>
      </pc:sldChg>
      <pc:sldChg chg="addSp delSp modSp mod setBg modNotesTx">
        <pc:chgData name="(20111314) Christopher Bolger" userId="ec4ec18a-e260-4dc1-b6b1-d2ab25edf8cd" providerId="ADAL" clId="{0E2BA8F3-B439-4807-B38C-9DD3AA7D704F}" dt="2025-11-05T11:34:09.656" v="825" actId="1076"/>
        <pc:sldMkLst>
          <pc:docMk/>
          <pc:sldMk cId="638671403" sldId="257"/>
        </pc:sldMkLst>
        <pc:spChg chg="mod">
          <ac:chgData name="(20111314) Christopher Bolger" userId="ec4ec18a-e260-4dc1-b6b1-d2ab25edf8cd" providerId="ADAL" clId="{0E2BA8F3-B439-4807-B38C-9DD3AA7D704F}" dt="2025-11-04T09:04:32.442" v="269" actId="26606"/>
          <ac:spMkLst>
            <pc:docMk/>
            <pc:sldMk cId="638671403" sldId="257"/>
            <ac:spMk id="2" creationId="{C833257B-FB84-C017-86E9-B231619BC5DA}"/>
          </ac:spMkLst>
        </pc:spChg>
        <pc:spChg chg="mod ord">
          <ac:chgData name="(20111314) Christopher Bolger" userId="ec4ec18a-e260-4dc1-b6b1-d2ab25edf8cd" providerId="ADAL" clId="{0E2BA8F3-B439-4807-B38C-9DD3AA7D704F}" dt="2025-11-05T11:34:00.606" v="823" actId="403"/>
          <ac:spMkLst>
            <pc:docMk/>
            <pc:sldMk cId="638671403" sldId="257"/>
            <ac:spMk id="3" creationId="{BC89ACFC-417F-C3FA-1A36-A1FF3C48011F}"/>
          </ac:spMkLst>
        </pc:spChg>
        <pc:spChg chg="add mod">
          <ac:chgData name="(20111314) Christopher Bolger" userId="ec4ec18a-e260-4dc1-b6b1-d2ab25edf8cd" providerId="ADAL" clId="{0E2BA8F3-B439-4807-B38C-9DD3AA7D704F}" dt="2025-11-04T09:04:23.264" v="268" actId="14100"/>
          <ac:spMkLst>
            <pc:docMk/>
            <pc:sldMk cId="638671403" sldId="257"/>
            <ac:spMk id="4" creationId="{88A8BCA3-293B-4015-7EA4-BAFAF1879716}"/>
          </ac:spMkLst>
        </pc:spChg>
        <pc:spChg chg="add del">
          <ac:chgData name="(20111314) Christopher Bolger" userId="ec4ec18a-e260-4dc1-b6b1-d2ab25edf8cd" providerId="ADAL" clId="{0E2BA8F3-B439-4807-B38C-9DD3AA7D704F}" dt="2025-11-04T09:03:04.883" v="247" actId="26606"/>
          <ac:spMkLst>
            <pc:docMk/>
            <pc:sldMk cId="638671403" sldId="257"/>
            <ac:spMk id="8" creationId="{943CAA20-3569-4189-9E48-239A229A86CA}"/>
          </ac:spMkLst>
        </pc:spChg>
        <pc:spChg chg="add del">
          <ac:chgData name="(20111314) Christopher Bolger" userId="ec4ec18a-e260-4dc1-b6b1-d2ab25edf8cd" providerId="ADAL" clId="{0E2BA8F3-B439-4807-B38C-9DD3AA7D704F}" dt="2025-11-04T09:03:04.883" v="247" actId="26606"/>
          <ac:spMkLst>
            <pc:docMk/>
            <pc:sldMk cId="638671403" sldId="257"/>
            <ac:spMk id="10" creationId="{DA542B6D-E775-4832-91DC-2D20F857813A}"/>
          </ac:spMkLst>
        </pc:spChg>
        <pc:spChg chg="add del">
          <ac:chgData name="(20111314) Christopher Bolger" userId="ec4ec18a-e260-4dc1-b6b1-d2ab25edf8cd" providerId="ADAL" clId="{0E2BA8F3-B439-4807-B38C-9DD3AA7D704F}" dt="2025-11-04T09:04:32.442" v="269" actId="26606"/>
          <ac:spMkLst>
            <pc:docMk/>
            <pc:sldMk cId="638671403" sldId="257"/>
            <ac:spMk id="12" creationId="{74751229-0244-4FBB-BED1-407467F4C951}"/>
          </ac:spMkLst>
        </pc:spChg>
        <pc:spChg chg="add">
          <ac:chgData name="(20111314) Christopher Bolger" userId="ec4ec18a-e260-4dc1-b6b1-d2ab25edf8cd" providerId="ADAL" clId="{0E2BA8F3-B439-4807-B38C-9DD3AA7D704F}" dt="2025-11-04T09:04:32.442" v="269" actId="26606"/>
          <ac:spMkLst>
            <pc:docMk/>
            <pc:sldMk cId="638671403" sldId="257"/>
            <ac:spMk id="17" creationId="{3346177D-ADC4-4968-B747-5CFCD390B5B9}"/>
          </ac:spMkLst>
        </pc:spChg>
        <pc:spChg chg="add">
          <ac:chgData name="(20111314) Christopher Bolger" userId="ec4ec18a-e260-4dc1-b6b1-d2ab25edf8cd" providerId="ADAL" clId="{0E2BA8F3-B439-4807-B38C-9DD3AA7D704F}" dt="2025-11-04T09:04:32.442" v="269" actId="26606"/>
          <ac:spMkLst>
            <pc:docMk/>
            <pc:sldMk cId="638671403" sldId="257"/>
            <ac:spMk id="19" creationId="{0844A943-BF79-4FEA-ABB1-3BD54D236606}"/>
          </ac:spMkLst>
        </pc:spChg>
        <pc:spChg chg="add">
          <ac:chgData name="(20111314) Christopher Bolger" userId="ec4ec18a-e260-4dc1-b6b1-d2ab25edf8cd" providerId="ADAL" clId="{0E2BA8F3-B439-4807-B38C-9DD3AA7D704F}" dt="2025-11-04T09:04:32.442" v="269" actId="26606"/>
          <ac:spMkLst>
            <pc:docMk/>
            <pc:sldMk cId="638671403" sldId="257"/>
            <ac:spMk id="21" creationId="{6437CC72-F4A8-4DC3-AFAB-D22C482C8100}"/>
          </ac:spMkLst>
        </pc:spChg>
        <pc:picChg chg="mod">
          <ac:chgData name="(20111314) Christopher Bolger" userId="ec4ec18a-e260-4dc1-b6b1-d2ab25edf8cd" providerId="ADAL" clId="{0E2BA8F3-B439-4807-B38C-9DD3AA7D704F}" dt="2025-11-05T11:34:09.656" v="825" actId="1076"/>
          <ac:picMkLst>
            <pc:docMk/>
            <pc:sldMk cId="638671403" sldId="257"/>
            <ac:picMk id="5" creationId="{481665F7-EF26-8BC8-1C39-3F864119180A}"/>
          </ac:picMkLst>
        </pc:picChg>
        <pc:picChg chg="add mod">
          <ac:chgData name="(20111314) Christopher Bolger" userId="ec4ec18a-e260-4dc1-b6b1-d2ab25edf8cd" providerId="ADAL" clId="{0E2BA8F3-B439-4807-B38C-9DD3AA7D704F}" dt="2025-11-05T08:45:56.176" v="675" actId="1076"/>
          <ac:picMkLst>
            <pc:docMk/>
            <pc:sldMk cId="638671403" sldId="257"/>
            <ac:picMk id="6" creationId="{438192C3-9DD5-E079-3851-A9FCC5C19784}"/>
          </ac:picMkLst>
        </pc:picChg>
        <pc:picChg chg="add mod">
          <ac:chgData name="(20111314) Christopher Bolger" userId="ec4ec18a-e260-4dc1-b6b1-d2ab25edf8cd" providerId="ADAL" clId="{0E2BA8F3-B439-4807-B38C-9DD3AA7D704F}" dt="2025-11-04T09:04:32.442" v="269" actId="26606"/>
          <ac:picMkLst>
            <pc:docMk/>
            <pc:sldMk cId="638671403" sldId="257"/>
            <ac:picMk id="7" creationId="{2E06DC2F-ADE7-0D73-20F4-D6D8A28DC560}"/>
          </ac:picMkLst>
        </pc:picChg>
        <pc:picChg chg="add del">
          <ac:chgData name="(20111314) Christopher Bolger" userId="ec4ec18a-e260-4dc1-b6b1-d2ab25edf8cd" providerId="ADAL" clId="{0E2BA8F3-B439-4807-B38C-9DD3AA7D704F}" dt="2025-11-04T09:04:32.442" v="269" actId="26606"/>
          <ac:picMkLst>
            <pc:docMk/>
            <pc:sldMk cId="638671403" sldId="257"/>
            <ac:picMk id="9" creationId="{C1B4E6E5-4611-4145-B78E-097013C2D5EC}"/>
          </ac:picMkLst>
        </pc:picChg>
      </pc:sldChg>
      <pc:sldChg chg="modSp mod ord modNotesTx">
        <pc:chgData name="(20111314) Christopher Bolger" userId="ec4ec18a-e260-4dc1-b6b1-d2ab25edf8cd" providerId="ADAL" clId="{0E2BA8F3-B439-4807-B38C-9DD3AA7D704F}" dt="2025-11-05T11:33:40.514" v="820" actId="2710"/>
        <pc:sldMkLst>
          <pc:docMk/>
          <pc:sldMk cId="299135586" sldId="258"/>
        </pc:sldMkLst>
        <pc:spChg chg="mod">
          <ac:chgData name="(20111314) Christopher Bolger" userId="ec4ec18a-e260-4dc1-b6b1-d2ab25edf8cd" providerId="ADAL" clId="{0E2BA8F3-B439-4807-B38C-9DD3AA7D704F}" dt="2025-11-04T09:29:27.146" v="436" actId="404"/>
          <ac:spMkLst>
            <pc:docMk/>
            <pc:sldMk cId="299135586" sldId="258"/>
            <ac:spMk id="2" creationId="{7224FA8F-5016-C2DE-D9BC-2C3D7762FECB}"/>
          </ac:spMkLst>
        </pc:spChg>
        <pc:spChg chg="mod">
          <ac:chgData name="(20111314) Christopher Bolger" userId="ec4ec18a-e260-4dc1-b6b1-d2ab25edf8cd" providerId="ADAL" clId="{0E2BA8F3-B439-4807-B38C-9DD3AA7D704F}" dt="2025-11-05T11:33:40.514" v="820" actId="2710"/>
          <ac:spMkLst>
            <pc:docMk/>
            <pc:sldMk cId="299135586" sldId="258"/>
            <ac:spMk id="3" creationId="{11B8FFF4-B765-0A59-20D7-A1D6CC11996E}"/>
          </ac:spMkLst>
        </pc:spChg>
      </pc:sldChg>
      <pc:sldChg chg="addSp delSp modSp mod modNotesTx">
        <pc:chgData name="(20111314) Christopher Bolger" userId="ec4ec18a-e260-4dc1-b6b1-d2ab25edf8cd" providerId="ADAL" clId="{0E2BA8F3-B439-4807-B38C-9DD3AA7D704F}" dt="2025-11-05T11:33:47.197" v="821" actId="403"/>
        <pc:sldMkLst>
          <pc:docMk/>
          <pc:sldMk cId="3483042811" sldId="259"/>
        </pc:sldMkLst>
        <pc:spChg chg="mod">
          <ac:chgData name="(20111314) Christopher Bolger" userId="ec4ec18a-e260-4dc1-b6b1-d2ab25edf8cd" providerId="ADAL" clId="{0E2BA8F3-B439-4807-B38C-9DD3AA7D704F}" dt="2025-11-04T09:47:52.425" v="563" actId="404"/>
          <ac:spMkLst>
            <pc:docMk/>
            <pc:sldMk cId="3483042811" sldId="259"/>
            <ac:spMk id="2" creationId="{87F7324D-E019-C51F-DB20-C64077CA8C2F}"/>
          </ac:spMkLst>
        </pc:spChg>
        <pc:spChg chg="add del mod">
          <ac:chgData name="(20111314) Christopher Bolger" userId="ec4ec18a-e260-4dc1-b6b1-d2ab25edf8cd" providerId="ADAL" clId="{0E2BA8F3-B439-4807-B38C-9DD3AA7D704F}" dt="2025-11-04T09:36:16.642" v="451"/>
          <ac:spMkLst>
            <pc:docMk/>
            <pc:sldMk cId="3483042811" sldId="259"/>
            <ac:spMk id="3" creationId="{AC934FA7-CB36-2DD3-6156-2C65BC8E26A2}"/>
          </ac:spMkLst>
        </pc:spChg>
        <pc:spChg chg="add mod">
          <ac:chgData name="(20111314) Christopher Bolger" userId="ec4ec18a-e260-4dc1-b6b1-d2ab25edf8cd" providerId="ADAL" clId="{0E2BA8F3-B439-4807-B38C-9DD3AA7D704F}" dt="2025-11-04T09:36:11.810" v="450"/>
          <ac:spMkLst>
            <pc:docMk/>
            <pc:sldMk cId="3483042811" sldId="259"/>
            <ac:spMk id="4" creationId="{B0E2C063-8BA9-FA23-0242-6707C989A847}"/>
          </ac:spMkLst>
        </pc:spChg>
        <pc:spChg chg="add mod">
          <ac:chgData name="(20111314) Christopher Bolger" userId="ec4ec18a-e260-4dc1-b6b1-d2ab25edf8cd" providerId="ADAL" clId="{0E2BA8F3-B439-4807-B38C-9DD3AA7D704F}" dt="2025-11-05T11:33:47.197" v="821" actId="403"/>
          <ac:spMkLst>
            <pc:docMk/>
            <pc:sldMk cId="3483042811" sldId="259"/>
            <ac:spMk id="5" creationId="{D84040E1-77CA-6CAF-0E56-BB99EDB30F15}"/>
          </ac:spMkLst>
        </pc:spChg>
        <pc:picChg chg="mod">
          <ac:chgData name="(20111314) Christopher Bolger" userId="ec4ec18a-e260-4dc1-b6b1-d2ab25edf8cd" providerId="ADAL" clId="{0E2BA8F3-B439-4807-B38C-9DD3AA7D704F}" dt="2025-11-05T08:44:18.957" v="664" actId="1076"/>
          <ac:picMkLst>
            <pc:docMk/>
            <pc:sldMk cId="3483042811" sldId="259"/>
            <ac:picMk id="3" creationId="{89E08F8D-5254-3455-C13D-793D79331CEE}"/>
          </ac:picMkLst>
        </pc:picChg>
      </pc:sldChg>
      <pc:sldChg chg="addSp delSp modSp mod ord modNotesTx">
        <pc:chgData name="(20111314) Christopher Bolger" userId="ec4ec18a-e260-4dc1-b6b1-d2ab25edf8cd" providerId="ADAL" clId="{0E2BA8F3-B439-4807-B38C-9DD3AA7D704F}" dt="2025-11-05T11:45:40.430" v="837" actId="20577"/>
        <pc:sldMkLst>
          <pc:docMk/>
          <pc:sldMk cId="3851420722" sldId="260"/>
        </pc:sldMkLst>
        <pc:spChg chg="mod">
          <ac:chgData name="(20111314) Christopher Bolger" userId="ec4ec18a-e260-4dc1-b6b1-d2ab25edf8cd" providerId="ADAL" clId="{0E2BA8F3-B439-4807-B38C-9DD3AA7D704F}" dt="2025-11-04T09:48:02.820" v="581" actId="404"/>
          <ac:spMkLst>
            <pc:docMk/>
            <pc:sldMk cId="3851420722" sldId="260"/>
            <ac:spMk id="2" creationId="{A20A0489-9307-0470-22E6-4ED35727D0D7}"/>
          </ac:spMkLst>
        </pc:spChg>
        <pc:spChg chg="del mod">
          <ac:chgData name="(20111314) Christopher Bolger" userId="ec4ec18a-e260-4dc1-b6b1-d2ab25edf8cd" providerId="ADAL" clId="{0E2BA8F3-B439-4807-B38C-9DD3AA7D704F}" dt="2025-11-05T08:40:02.196" v="618"/>
          <ac:spMkLst>
            <pc:docMk/>
            <pc:sldMk cId="3851420722" sldId="260"/>
            <ac:spMk id="3" creationId="{2AA71768-527D-53FE-6B6A-F14DD66F788D}"/>
          </ac:spMkLst>
        </pc:spChg>
        <pc:spChg chg="add">
          <ac:chgData name="(20111314) Christopher Bolger" userId="ec4ec18a-e260-4dc1-b6b1-d2ab25edf8cd" providerId="ADAL" clId="{0E2BA8F3-B439-4807-B38C-9DD3AA7D704F}" dt="2025-11-05T08:39:54.964" v="616"/>
          <ac:spMkLst>
            <pc:docMk/>
            <pc:sldMk cId="3851420722" sldId="260"/>
            <ac:spMk id="5" creationId="{A6C76D3B-3CB2-5BB9-41C6-1F9C2660627E}"/>
          </ac:spMkLst>
        </pc:spChg>
        <pc:spChg chg="add mod">
          <ac:chgData name="(20111314) Christopher Bolger" userId="ec4ec18a-e260-4dc1-b6b1-d2ab25edf8cd" providerId="ADAL" clId="{0E2BA8F3-B439-4807-B38C-9DD3AA7D704F}" dt="2025-11-05T08:40:58.301" v="651" actId="20577"/>
          <ac:spMkLst>
            <pc:docMk/>
            <pc:sldMk cId="3851420722" sldId="260"/>
            <ac:spMk id="6" creationId="{99572676-A608-43DC-F85C-F7B3FBD8FD40}"/>
          </ac:spMkLst>
        </pc:spChg>
      </pc:sldChg>
      <pc:sldChg chg="modSp mod">
        <pc:chgData name="(20111314) Christopher Bolger" userId="ec4ec18a-e260-4dc1-b6b1-d2ab25edf8cd" providerId="ADAL" clId="{0E2BA8F3-B439-4807-B38C-9DD3AA7D704F}" dt="2025-11-04T08:42:20.029" v="38" actId="404"/>
        <pc:sldMkLst>
          <pc:docMk/>
          <pc:sldMk cId="830302492" sldId="261"/>
        </pc:sldMkLst>
        <pc:spChg chg="mod">
          <ac:chgData name="(20111314) Christopher Bolger" userId="ec4ec18a-e260-4dc1-b6b1-d2ab25edf8cd" providerId="ADAL" clId="{0E2BA8F3-B439-4807-B38C-9DD3AA7D704F}" dt="2025-11-04T08:42:20.029" v="38" actId="404"/>
          <ac:spMkLst>
            <pc:docMk/>
            <pc:sldMk cId="830302492" sldId="261"/>
            <ac:spMk id="2" creationId="{BD04F04E-B38F-271B-1E38-26F4157E10B7}"/>
          </ac:spMkLst>
        </pc:spChg>
        <pc:spChg chg="mod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830302492" sldId="261"/>
            <ac:spMk id="3" creationId="{E11B897A-449A-EB2A-3B17-6232F28E8CE4}"/>
          </ac:spMkLst>
        </pc:spChg>
      </pc:sldChg>
      <pc:sldChg chg="addSp delSp modSp del mod">
        <pc:chgData name="(20111314) Christopher Bolger" userId="ec4ec18a-e260-4dc1-b6b1-d2ab25edf8cd" providerId="ADAL" clId="{0E2BA8F3-B439-4807-B38C-9DD3AA7D704F}" dt="2025-11-04T09:11:36.443" v="356" actId="47"/>
        <pc:sldMkLst>
          <pc:docMk/>
          <pc:sldMk cId="542488051" sldId="262"/>
        </pc:sldMkLst>
        <pc:spChg chg="del mod">
          <ac:chgData name="(20111314) Christopher Bolger" userId="ec4ec18a-e260-4dc1-b6b1-d2ab25edf8cd" providerId="ADAL" clId="{0E2BA8F3-B439-4807-B38C-9DD3AA7D704F}" dt="2025-11-04T08:42:24.834" v="39" actId="478"/>
          <ac:spMkLst>
            <pc:docMk/>
            <pc:sldMk cId="542488051" sldId="262"/>
            <ac:spMk id="2" creationId="{5486B238-0FE1-0B1A-68DB-B2D834FB8FF9}"/>
          </ac:spMkLst>
        </pc:spChg>
        <pc:spChg chg="mod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542488051" sldId="262"/>
            <ac:spMk id="3" creationId="{A718B96C-C25A-C1D6-3467-38F2347C0027}"/>
          </ac:spMkLst>
        </pc:spChg>
        <pc:spChg chg="add mod">
          <ac:chgData name="(20111314) Christopher Bolger" userId="ec4ec18a-e260-4dc1-b6b1-d2ab25edf8cd" providerId="ADAL" clId="{0E2BA8F3-B439-4807-B38C-9DD3AA7D704F}" dt="2025-11-04T08:42:24.834" v="39" actId="478"/>
          <ac:spMkLst>
            <pc:docMk/>
            <pc:sldMk cId="542488051" sldId="262"/>
            <ac:spMk id="5" creationId="{F27E4CBC-9EA8-E6B7-AC3C-48C8390A5DF8}"/>
          </ac:spMkLst>
        </pc:spChg>
      </pc:sldChg>
      <pc:sldChg chg="delSp modSp mod delDesignElem">
        <pc:chgData name="(20111314) Christopher Bolger" userId="ec4ec18a-e260-4dc1-b6b1-d2ab25edf8cd" providerId="ADAL" clId="{0E2BA8F3-B439-4807-B38C-9DD3AA7D704F}" dt="2025-11-04T09:14:24.839" v="362" actId="20577"/>
        <pc:sldMkLst>
          <pc:docMk/>
          <pc:sldMk cId="3843316405" sldId="263"/>
        </pc:sldMkLst>
        <pc:spChg chg="mod">
          <ac:chgData name="(20111314) Christopher Bolger" userId="ec4ec18a-e260-4dc1-b6b1-d2ab25edf8cd" providerId="ADAL" clId="{0E2BA8F3-B439-4807-B38C-9DD3AA7D704F}" dt="2025-11-04T09:14:24.839" v="362" actId="20577"/>
          <ac:spMkLst>
            <pc:docMk/>
            <pc:sldMk cId="3843316405" sldId="263"/>
            <ac:spMk id="2" creationId="{41451D31-4CCD-9799-7193-677A0BCD7521}"/>
          </ac:spMkLst>
        </pc:spChg>
        <pc:spChg chg="mod">
          <ac:chgData name="(20111314) Christopher Bolger" userId="ec4ec18a-e260-4dc1-b6b1-d2ab25edf8cd" providerId="ADAL" clId="{0E2BA8F3-B439-4807-B38C-9DD3AA7D704F}" dt="2025-11-04T09:14:17.317" v="358" actId="26606"/>
          <ac:spMkLst>
            <pc:docMk/>
            <pc:sldMk cId="3843316405" sldId="263"/>
            <ac:spMk id="3" creationId="{00326043-ED0B-9412-2B1A-0F48DF0AE4BF}"/>
          </ac:spMkLst>
        </pc:spChg>
        <pc:spChg chg="del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3843316405" sldId="263"/>
            <ac:spMk id="10" creationId="{D009D6D5-DAC2-4A8B-A17A-E206B9012D09}"/>
          </ac:spMkLst>
        </pc:spChg>
        <pc:picChg chg="mod ord">
          <ac:chgData name="(20111314) Christopher Bolger" userId="ec4ec18a-e260-4dc1-b6b1-d2ab25edf8cd" providerId="ADAL" clId="{0E2BA8F3-B439-4807-B38C-9DD3AA7D704F}" dt="2025-11-04T09:14:17.317" v="358" actId="26606"/>
          <ac:picMkLst>
            <pc:docMk/>
            <pc:sldMk cId="3843316405" sldId="263"/>
            <ac:picMk id="5" creationId="{33855DBB-8996-E80F-6BD0-11146758D117}"/>
          </ac:picMkLst>
        </pc:picChg>
      </pc:sldChg>
      <pc:sldChg chg="modSp mod">
        <pc:chgData name="(20111314) Christopher Bolger" userId="ec4ec18a-e260-4dc1-b6b1-d2ab25edf8cd" providerId="ADAL" clId="{0E2BA8F3-B439-4807-B38C-9DD3AA7D704F}" dt="2025-11-04T08:42:02.762" v="30" actId="404"/>
        <pc:sldMkLst>
          <pc:docMk/>
          <pc:sldMk cId="500331150" sldId="264"/>
        </pc:sldMkLst>
        <pc:spChg chg="mod">
          <ac:chgData name="(20111314) Christopher Bolger" userId="ec4ec18a-e260-4dc1-b6b1-d2ab25edf8cd" providerId="ADAL" clId="{0E2BA8F3-B439-4807-B38C-9DD3AA7D704F}" dt="2025-11-04T08:42:02.762" v="30" actId="404"/>
          <ac:spMkLst>
            <pc:docMk/>
            <pc:sldMk cId="500331150" sldId="264"/>
            <ac:spMk id="2" creationId="{4EE1D196-3F1A-F984-BFE7-E25D1F74F645}"/>
          </ac:spMkLst>
        </pc:spChg>
        <pc:spChg chg="mod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500331150" sldId="264"/>
            <ac:spMk id="3" creationId="{A047F0D7-0D72-90A7-D797-9D39F8021C19}"/>
          </ac:spMkLst>
        </pc:spChg>
      </pc:sldChg>
      <pc:sldChg chg="modSp del mod">
        <pc:chgData name="(20111314) Christopher Bolger" userId="ec4ec18a-e260-4dc1-b6b1-d2ab25edf8cd" providerId="ADAL" clId="{0E2BA8F3-B439-4807-B38C-9DD3AA7D704F}" dt="2025-11-04T09:12:22.854" v="357" actId="47"/>
        <pc:sldMkLst>
          <pc:docMk/>
          <pc:sldMk cId="3798254313" sldId="265"/>
        </pc:sldMkLst>
        <pc:spChg chg="mod">
          <ac:chgData name="(20111314) Christopher Bolger" userId="ec4ec18a-e260-4dc1-b6b1-d2ab25edf8cd" providerId="ADAL" clId="{0E2BA8F3-B439-4807-B38C-9DD3AA7D704F}" dt="2025-11-04T08:42:08.246" v="34" actId="403"/>
          <ac:spMkLst>
            <pc:docMk/>
            <pc:sldMk cId="3798254313" sldId="265"/>
            <ac:spMk id="2" creationId="{EBAA0A61-495D-84E3-EFDC-DE4467A5F971}"/>
          </ac:spMkLst>
        </pc:spChg>
        <pc:spChg chg="mod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3798254313" sldId="265"/>
            <ac:spMk id="3" creationId="{19310F1C-F485-C0A8-158E-855CFA695A2B}"/>
          </ac:spMkLst>
        </pc:spChg>
      </pc:sldChg>
      <pc:sldChg chg="addSp delSp modSp mod delDesignElem modNotesTx">
        <pc:chgData name="(20111314) Christopher Bolger" userId="ec4ec18a-e260-4dc1-b6b1-d2ab25edf8cd" providerId="ADAL" clId="{0E2BA8F3-B439-4807-B38C-9DD3AA7D704F}" dt="2025-11-05T11:46:04.188" v="843" actId="20577"/>
        <pc:sldMkLst>
          <pc:docMk/>
          <pc:sldMk cId="2973548676" sldId="266"/>
        </pc:sldMkLst>
        <pc:spChg chg="mod">
          <ac:chgData name="(20111314) Christopher Bolger" userId="ec4ec18a-e260-4dc1-b6b1-d2ab25edf8cd" providerId="ADAL" clId="{0E2BA8F3-B439-4807-B38C-9DD3AA7D704F}" dt="2025-11-04T09:14:55.005" v="368" actId="1076"/>
          <ac:spMkLst>
            <pc:docMk/>
            <pc:sldMk cId="2973548676" sldId="266"/>
            <ac:spMk id="2" creationId="{F54F11C0-1E28-604A-0FF5-260386FF1A1A}"/>
          </ac:spMkLst>
        </pc:spChg>
        <pc:spChg chg="mod">
          <ac:chgData name="(20111314) Christopher Bolger" userId="ec4ec18a-e260-4dc1-b6b1-d2ab25edf8cd" providerId="ADAL" clId="{0E2BA8F3-B439-4807-B38C-9DD3AA7D704F}" dt="2025-11-04T09:14:42.605" v="363" actId="26606"/>
          <ac:spMkLst>
            <pc:docMk/>
            <pc:sldMk cId="2973548676" sldId="266"/>
            <ac:spMk id="3" creationId="{4089FB5F-86DA-ADCA-35A3-50219E00C969}"/>
          </ac:spMkLst>
        </pc:spChg>
        <pc:spChg chg="add">
          <ac:chgData name="(20111314) Christopher Bolger" userId="ec4ec18a-e260-4dc1-b6b1-d2ab25edf8cd" providerId="ADAL" clId="{0E2BA8F3-B439-4807-B38C-9DD3AA7D704F}" dt="2025-11-04T09:14:42.605" v="363" actId="26606"/>
          <ac:spMkLst>
            <pc:docMk/>
            <pc:sldMk cId="2973548676" sldId="266"/>
            <ac:spMk id="7" creationId="{21AC6A30-4F22-4C0F-B278-19C5B8A80C55}"/>
          </ac:spMkLst>
        </pc:spChg>
        <pc:spChg chg="add">
          <ac:chgData name="(20111314) Christopher Bolger" userId="ec4ec18a-e260-4dc1-b6b1-d2ab25edf8cd" providerId="ADAL" clId="{0E2BA8F3-B439-4807-B38C-9DD3AA7D704F}" dt="2025-11-04T09:14:42.605" v="363" actId="26606"/>
          <ac:spMkLst>
            <pc:docMk/>
            <pc:sldMk cId="2973548676" sldId="266"/>
            <ac:spMk id="8" creationId="{BB4335AD-65B1-44E4-90AF-264024FE4BD2}"/>
          </ac:spMkLst>
        </pc:spChg>
        <pc:spChg chg="del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2973548676" sldId="266"/>
            <ac:spMk id="18" creationId="{D2B783EE-0239-4717-BBEA-8C9EAC61C824}"/>
          </ac:spMkLst>
        </pc:spChg>
        <pc:spChg chg="del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2973548676" sldId="266"/>
            <ac:spMk id="19" creationId="{A7B99495-F43F-4D80-A44F-2CB4764EB90B}"/>
          </ac:spMkLst>
        </pc:spChg>
        <pc:spChg chg="del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2973548676" sldId="266"/>
            <ac:spMk id="20" creationId="{70BEB1E7-2F88-40BC-B73D-42E5B6F80BFC}"/>
          </ac:spMkLst>
        </pc:spChg>
        <pc:picChg chg="mod ord">
          <ac:chgData name="(20111314) Christopher Bolger" userId="ec4ec18a-e260-4dc1-b6b1-d2ab25edf8cd" providerId="ADAL" clId="{0E2BA8F3-B439-4807-B38C-9DD3AA7D704F}" dt="2025-11-04T09:14:42.605" v="363" actId="26606"/>
          <ac:picMkLst>
            <pc:docMk/>
            <pc:sldMk cId="2973548676" sldId="266"/>
            <ac:picMk id="4" creationId="{72662280-B46B-3795-972E-0C4CC4EDFA9F}"/>
          </ac:picMkLst>
        </pc:picChg>
        <pc:picChg chg="mod">
          <ac:chgData name="(20111314) Christopher Bolger" userId="ec4ec18a-e260-4dc1-b6b1-d2ab25edf8cd" providerId="ADAL" clId="{0E2BA8F3-B439-4807-B38C-9DD3AA7D704F}" dt="2025-11-04T09:14:42.605" v="363" actId="26606"/>
          <ac:picMkLst>
            <pc:docMk/>
            <pc:sldMk cId="2973548676" sldId="266"/>
            <ac:picMk id="5" creationId="{FEDE8D1A-64EE-8C00-E348-99320F8A68B8}"/>
          </ac:picMkLst>
        </pc:picChg>
      </pc:sldChg>
      <pc:sldChg chg="modSp mod">
        <pc:chgData name="(20111314) Christopher Bolger" userId="ec4ec18a-e260-4dc1-b6b1-d2ab25edf8cd" providerId="ADAL" clId="{0E2BA8F3-B439-4807-B38C-9DD3AA7D704F}" dt="2025-11-04T08:41:55.591" v="27" actId="404"/>
        <pc:sldMkLst>
          <pc:docMk/>
          <pc:sldMk cId="30511189" sldId="267"/>
        </pc:sldMkLst>
        <pc:spChg chg="mod">
          <ac:chgData name="(20111314) Christopher Bolger" userId="ec4ec18a-e260-4dc1-b6b1-d2ab25edf8cd" providerId="ADAL" clId="{0E2BA8F3-B439-4807-B38C-9DD3AA7D704F}" dt="2025-11-04T08:41:55.591" v="27" actId="404"/>
          <ac:spMkLst>
            <pc:docMk/>
            <pc:sldMk cId="30511189" sldId="267"/>
            <ac:spMk id="2" creationId="{1F8BFB15-7E40-C2B3-D146-B75725E9E03B}"/>
          </ac:spMkLst>
        </pc:spChg>
        <pc:spChg chg="mod">
          <ac:chgData name="(20111314) Christopher Bolger" userId="ec4ec18a-e260-4dc1-b6b1-d2ab25edf8cd" providerId="ADAL" clId="{0E2BA8F3-B439-4807-B38C-9DD3AA7D704F}" dt="2025-11-04T08:40:35.585" v="14"/>
          <ac:spMkLst>
            <pc:docMk/>
            <pc:sldMk cId="30511189" sldId="267"/>
            <ac:spMk id="3" creationId="{72C2456A-AEFF-C6B8-2847-C28F5E1F5001}"/>
          </ac:spMkLst>
        </pc:spChg>
      </pc:sldChg>
      <pc:sldChg chg="modSp mod">
        <pc:chgData name="(20111314) Christopher Bolger" userId="ec4ec18a-e260-4dc1-b6b1-d2ab25edf8cd" providerId="ADAL" clId="{0E2BA8F3-B439-4807-B38C-9DD3AA7D704F}" dt="2025-11-05T08:48:24.030" v="681" actId="20577"/>
        <pc:sldMkLst>
          <pc:docMk/>
          <pc:sldMk cId="1887760471" sldId="268"/>
        </pc:sldMkLst>
        <pc:spChg chg="mod">
          <ac:chgData name="(20111314) Christopher Bolger" userId="ec4ec18a-e260-4dc1-b6b1-d2ab25edf8cd" providerId="ADAL" clId="{0E2BA8F3-B439-4807-B38C-9DD3AA7D704F}" dt="2025-11-05T08:48:24.030" v="681" actId="20577"/>
          <ac:spMkLst>
            <pc:docMk/>
            <pc:sldMk cId="1887760471" sldId="268"/>
            <ac:spMk id="3" creationId="{2000204E-6BD6-170A-9994-84423A2256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8A625-1A25-4160-BDB7-EE67051DED22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F45E7-995C-4663-A766-5F0F4603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 to our presentation on our new indie game called “Risky Peaks”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6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3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“This game is about tension and mastery. Every climb feels earned, and every shortcut tempts you with risk.” </a:t>
            </a:r>
            <a:endParaRPr lang="en-US" b="1"/>
          </a:p>
          <a:p>
            <a:br>
              <a:rPr lang="en-US"/>
            </a:br>
            <a:r>
              <a:rPr lang="en-US"/>
              <a:t>“Players explore layered levels with dynamic gravity and environmental hazards, unlocking paths and secrets.” </a:t>
            </a:r>
          </a:p>
          <a:p>
            <a:br>
              <a:rPr lang="en-US"/>
            </a:br>
            <a:r>
              <a:rPr lang="en-US"/>
              <a:t>“Unlike typical platformers, this focuses on vertical progression, strategic shortcuts, and stamina-based challenges.” </a:t>
            </a:r>
          </a:p>
          <a:p>
            <a:br>
              <a:rPr lang="en-US"/>
            </a:br>
            <a:r>
              <a:rPr lang="en-US"/>
              <a:t>“Fans of precision platformers and exploration-driven games will love the sense of accomplishment.” </a:t>
            </a:r>
          </a:p>
          <a:p>
            <a:br>
              <a:rPr lang="en-US"/>
            </a:br>
            <a:r>
              <a:rPr lang="en-US"/>
              <a:t>“We want players to feel the thrill of climbing into the unknown, where every decision matters.”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Core Objective:</a:t>
            </a:r>
            <a:br>
              <a:rPr lang="en-US"/>
            </a:br>
            <a:r>
              <a:rPr lang="en-US"/>
              <a:t>“Your mission is to climb the mountain and save the person at the top before time runs out.” </a:t>
            </a:r>
          </a:p>
          <a:p>
            <a:r>
              <a:rPr lang="en-US" b="1"/>
              <a:t>Player Choices:</a:t>
            </a:r>
            <a:br>
              <a:rPr lang="en-US"/>
            </a:br>
            <a:r>
              <a:rPr lang="en-US"/>
              <a:t>“Along the way, you decide whether to take risks and help stranded climbers. These choices shape the story.”</a:t>
            </a:r>
          </a:p>
          <a:p>
            <a:endParaRPr lang="en-US"/>
          </a:p>
          <a:p>
            <a:r>
              <a:rPr lang="en-US" b="1"/>
              <a:t>Endings:</a:t>
            </a:r>
            <a:r>
              <a:rPr lang="en-US"/>
              <a:t>  (3)</a:t>
            </a:r>
          </a:p>
          <a:p>
            <a:r>
              <a:rPr lang="en-US" i="1"/>
              <a:t>Good Ending:</a:t>
            </a:r>
            <a:r>
              <a:rPr lang="en-US"/>
              <a:t> Save everyone and reach the summit in time.</a:t>
            </a:r>
          </a:p>
          <a:p>
            <a:r>
              <a:rPr lang="en-US" i="1"/>
              <a:t>Normal Ending:</a:t>
            </a:r>
            <a:r>
              <a:rPr lang="en-US"/>
              <a:t> Save some, reach the summit in time -face the ghosts of those left behind.</a:t>
            </a:r>
          </a:p>
          <a:p>
            <a:r>
              <a:rPr lang="en-US" i="1"/>
              <a:t>Bad Ending:</a:t>
            </a:r>
            <a:r>
              <a:rPr lang="en-US"/>
              <a:t> Fail to save anyone or run out of time—the person at the top turns hostile.</a:t>
            </a:r>
          </a:p>
          <a:p>
            <a:r>
              <a:rPr lang="en-US" b="1"/>
              <a:t>Emotional Hook:</a:t>
            </a:r>
            <a:br>
              <a:rPr lang="en-US"/>
            </a:br>
            <a:r>
              <a:rPr lang="en-US"/>
              <a:t>“Every decision matters: speed versus compassion, shortcuts versus safety.”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doing this because climbing isn’t just movement - it’s a test of skill and judgment. Every decision matters, and that tension makes success feel earned.</a:t>
            </a:r>
            <a:br>
              <a:rPr lang="en-US"/>
            </a:br>
            <a:r>
              <a:rPr lang="en-US"/>
              <a:t>And honestly… we’re also doing it because we have to… and we figured climbing a mountain was easier than getting a bad grade.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4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PADRAIC</a:t>
            </a:r>
          </a:p>
          <a:p>
            <a:r>
              <a:rPr lang="en-US"/>
              <a:t>Slide 2: Advanced Climbing Mechanics</a:t>
            </a:r>
          </a:p>
          <a:p>
            <a:r>
              <a:rPr lang="en-US"/>
              <a:t> </a:t>
            </a:r>
            <a:r>
              <a:rPr lang="en-US" b="1"/>
              <a:t>Key Features: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Responsive controls with momentum and grip feedback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Variable ledge types (e.g., crumbling, slick, shifting, sticky, hot)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Wall runs, mantling, and dynamic transitions</a:t>
            </a:r>
          </a:p>
          <a:p>
            <a:endParaRPr lang="en-US"/>
          </a:p>
          <a:p>
            <a:r>
              <a:rPr lang="en-US"/>
              <a:t>Risk/Reward Shortcuts</a:t>
            </a:r>
          </a:p>
          <a:p>
            <a:r>
              <a:rPr lang="en-US" b="1"/>
              <a:t>Goal:</a:t>
            </a:r>
            <a:r>
              <a:rPr lang="en-US"/>
              <a:t> Introduce meaningful challenge through optional paths</a:t>
            </a:r>
          </a:p>
          <a:p>
            <a:r>
              <a:rPr lang="en-US"/>
              <a:t> </a:t>
            </a:r>
            <a:r>
              <a:rPr lang="en-US" b="1"/>
              <a:t>Key Features: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High-risk routes with stamina or timing constraints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Hidden ledges, collapsing footholds, or wind gusts</a:t>
            </a:r>
          </a:p>
          <a:p>
            <a:endParaRPr lang="en-US"/>
          </a:p>
          <a:p>
            <a:r>
              <a:rPr lang="en-US"/>
              <a:t>Environmental Storytelling</a:t>
            </a:r>
          </a:p>
          <a:p>
            <a:r>
              <a:rPr lang="en-US"/>
              <a:t>•     Abandoned camps, broken gear, or murals along paths</a:t>
            </a:r>
          </a:p>
          <a:p>
            <a:r>
              <a:rPr lang="en-US"/>
              <a:t>•     Shortcut routes that reveal lore or character backstory</a:t>
            </a:r>
          </a:p>
          <a:p>
            <a:r>
              <a:rPr lang="en-US"/>
              <a:t>•     Item placement that hints at past events or future threats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-Control </a:t>
            </a:r>
            <a:r>
              <a:rPr lang="en-US" err="1"/>
              <a:t>sceme</a:t>
            </a:r>
            <a:r>
              <a:rPr lang="en-US"/>
              <a:t> designed for Controllers but also created for keyboard. The inputs are more difficult the harder the jump, adding an element of risk to the games jumping</a:t>
            </a:r>
          </a:p>
          <a:p>
            <a:r>
              <a:rPr lang="en-US"/>
              <a:t>-the game is a platformer if you fall, its unforgiving but </a:t>
            </a:r>
            <a:r>
              <a:rPr lang="en-US" err="1"/>
              <a:t>exilerating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We hope to release  in the second week of </a:t>
            </a:r>
            <a:r>
              <a:rPr lang="en-US" err="1"/>
              <a:t>janurary</a:t>
            </a:r>
            <a:r>
              <a:rPr lang="en-US"/>
              <a:t>, just before the </a:t>
            </a:r>
            <a:r>
              <a:rPr lang="en-US" err="1"/>
              <a:t>anuual</a:t>
            </a:r>
            <a:r>
              <a:rPr lang="en-US"/>
              <a:t> </a:t>
            </a:r>
            <a:r>
              <a:rPr lang="en-US" err="1"/>
              <a:t>GamerFest</a:t>
            </a:r>
            <a:r>
              <a:rPr lang="en-US"/>
              <a:t> in Dublin, in hopes to present it there and playtest to get some community and investors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The cosmetics in the game are </a:t>
            </a:r>
            <a:r>
              <a:rPr lang="en-US" err="1"/>
              <a:t>stricly</a:t>
            </a:r>
            <a:r>
              <a:rPr lang="en-US"/>
              <a:t> cosmetic that are paid for with real money, all </a:t>
            </a:r>
            <a:r>
              <a:rPr lang="en-US" err="1"/>
              <a:t>progresive</a:t>
            </a:r>
            <a:r>
              <a:rPr lang="en-US"/>
              <a:t> and game changing items and clothes will be earnable throughout the game play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Two players can play at a time, to help story and </a:t>
            </a:r>
            <a:r>
              <a:rPr lang="en-US" err="1"/>
              <a:t>eachother</a:t>
            </a:r>
            <a:r>
              <a:rPr lang="en-US"/>
              <a:t>, ye can aid </a:t>
            </a:r>
            <a:r>
              <a:rPr lang="en-US" err="1"/>
              <a:t>eachother</a:t>
            </a:r>
            <a:r>
              <a:rPr lang="en-US"/>
              <a:t> in jumps to encourage multiplayer co-op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Our Team, game programmer </a:t>
            </a:r>
            <a:r>
              <a:rPr lang="en-US" err="1"/>
              <a:t>padraic</a:t>
            </a:r>
            <a:r>
              <a:rPr lang="en-US"/>
              <a:t>, (explain </a:t>
            </a:r>
            <a:r>
              <a:rPr lang="en-US" err="1"/>
              <a:t>padraic</a:t>
            </a:r>
            <a:r>
              <a:rPr lang="en-US"/>
              <a:t>) creative director </a:t>
            </a:r>
            <a:r>
              <a:rPr lang="en-US" err="1"/>
              <a:t>adam</a:t>
            </a:r>
            <a:r>
              <a:rPr lang="en-US"/>
              <a:t> (explain </a:t>
            </a:r>
            <a:r>
              <a:rPr lang="en-US" err="1"/>
              <a:t>adam</a:t>
            </a:r>
            <a:r>
              <a:rPr lang="en-US"/>
              <a:t>)cinematography Chris (explain </a:t>
            </a:r>
            <a:r>
              <a:rPr lang="en-US" err="1"/>
              <a:t>chris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3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“Gameplay revolves around </a:t>
            </a:r>
            <a:r>
              <a:rPr lang="en-US" b="1"/>
              <a:t>precision and decision-making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Every level is a race against time — you choose your path: long and safe, or short and risky.</a:t>
            </a:r>
            <a:br>
              <a:rPr lang="en-US">
                <a:cs typeface="+mn-lt"/>
              </a:rPr>
            </a:br>
            <a:r>
              <a:rPr lang="en-US"/>
              <a:t> The controls are physics-based, so every movement feels earned.</a:t>
            </a:r>
            <a:br>
              <a:rPr lang="en-US">
                <a:cs typeface="+mn-lt"/>
              </a:rPr>
            </a:br>
            <a:r>
              <a:rPr lang="en-US"/>
              <a:t> As you climb, frost, wind, and vision changes force you to constantly adapt your rhythm.”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</a:t>
            </a:r>
          </a:p>
          <a:p>
            <a:endParaRPr lang="en-US"/>
          </a:p>
          <a:p>
            <a:r>
              <a:rPr lang="en-US"/>
              <a:t>“There’s </a:t>
            </a:r>
            <a:r>
              <a:rPr lang="en-US" b="1"/>
              <a:t>no traditional combat system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Instead, the </a:t>
            </a:r>
            <a:r>
              <a:rPr lang="en-US" b="1"/>
              <a:t>environment itself fights back</a:t>
            </a:r>
            <a:r>
              <a:rPr lang="en-US"/>
              <a:t> — falling rocks, aggressive birds, and freezing winds become your opponents.</a:t>
            </a:r>
            <a:br>
              <a:rPr lang="en-US">
                <a:cs typeface="+mn-lt"/>
              </a:rPr>
            </a:br>
            <a:r>
              <a:rPr lang="en-US"/>
              <a:t> Players must use timing and tools, like upgraded ice axes or ropes, to survive these hazards.</a:t>
            </a:r>
            <a:br>
              <a:rPr lang="en-US">
                <a:cs typeface="+mn-lt"/>
              </a:rPr>
            </a:br>
            <a:r>
              <a:rPr lang="en-US"/>
              <a:t> It’s about </a:t>
            </a:r>
            <a:r>
              <a:rPr lang="en-US" b="1"/>
              <a:t>endurance over aggression</a:t>
            </a:r>
            <a:r>
              <a:rPr lang="en-US"/>
              <a:t> — a battle against nature.”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66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“You play as a </a:t>
            </a:r>
            <a:r>
              <a:rPr lang="en-US" b="1"/>
              <a:t>professional climber</a:t>
            </a:r>
            <a:r>
              <a:rPr lang="en-US"/>
              <a:t> sent to rescue a missing mountaineer.</a:t>
            </a:r>
            <a:br>
              <a:rPr lang="en-US">
                <a:cs typeface="+mn-lt"/>
              </a:rPr>
            </a:br>
            <a:r>
              <a:rPr lang="en-US"/>
              <a:t> The story unfolds </a:t>
            </a:r>
            <a:r>
              <a:rPr lang="en-US" b="1"/>
              <a:t>through the climb itself</a:t>
            </a:r>
            <a:r>
              <a:rPr lang="en-US"/>
              <a:t> — weather shifts, equipment damage, and brief encounters hint at the struggle of those who failed before you.</a:t>
            </a:r>
            <a:br>
              <a:rPr lang="en-US">
                <a:cs typeface="+mn-lt"/>
              </a:rPr>
            </a:br>
            <a:r>
              <a:rPr lang="en-US"/>
              <a:t> Reaching the summit in time determines which </a:t>
            </a:r>
            <a:r>
              <a:rPr lang="en-US" b="1"/>
              <a:t>ending</a:t>
            </a:r>
            <a:r>
              <a:rPr lang="en-US"/>
              <a:t> you unlock — success, failure, or sacrifice.”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45E7-995C-4663-A766-5F0F460374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2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9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4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10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0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44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75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0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5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59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51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7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7C349-EF28-F78A-4AE2-7215F24689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-1" b="8053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  <a:latin typeface="Goudy Stout" panose="0202090407030B020401" pitchFamily="18" charset="0"/>
                <a:ea typeface="Batang" panose="020B0503020000020004" pitchFamily="18" charset="-127"/>
                <a:cs typeface="ADLaM Display" panose="020F0502020204030204" pitchFamily="2" charset="0"/>
              </a:rPr>
              <a:t>Risky Peak </a:t>
            </a:r>
            <a:endParaRPr lang="en-US" sz="6600">
              <a:solidFill>
                <a:schemeClr val="bg1"/>
              </a:solidFill>
              <a:latin typeface="Goudy Stout" panose="0202090407030B020401" pitchFamily="18" charset="0"/>
              <a:ea typeface="Batang" panose="020B0503020000020004" pitchFamily="18" charset="-127"/>
              <a:cs typeface="ADLaM Display" panose="020F05020202040302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Master movement. Outsmart gravity. Conquer the unknown.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22D3373-7A7E-5702-A08B-6912D85F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" r="5145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1D196-3F1A-F984-BFE7-E25D1F74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2200"/>
              <a:t>Specific features</a:t>
            </a:r>
            <a:br>
              <a:rPr lang="en-GB" sz="2200"/>
            </a:br>
            <a:br>
              <a:rPr lang="en-GB" sz="2200"/>
            </a:br>
            <a:r>
              <a:rPr lang="en-GB" sz="2200"/>
              <a:t> </a:t>
            </a:r>
            <a:r>
              <a:rPr lang="en-GB" sz="2200" b="1"/>
              <a:t>Main Characters</a:t>
            </a:r>
            <a:endParaRPr lang="en-US" sz="22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F0D7-0D72-90A7-D797-9D39F802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ea typeface="+mn-lt"/>
                <a:cs typeface="+mn-lt"/>
              </a:rPr>
              <a:t>Main Character (player) - professional climber and paramedic</a:t>
            </a:r>
          </a:p>
          <a:p>
            <a:r>
              <a:rPr lang="en-GB" sz="2000">
                <a:ea typeface="+mn-lt"/>
                <a:cs typeface="+mn-lt"/>
              </a:rPr>
              <a:t>Stranded climbers who will give you bonuses (time, xp, gear, items) if you rescue them</a:t>
            </a:r>
            <a:endParaRPr lang="en-GB" sz="2000"/>
          </a:p>
          <a:p>
            <a:r>
              <a:rPr lang="en-GB" sz="2000">
                <a:ea typeface="+mn-lt"/>
                <a:cs typeface="+mn-lt"/>
              </a:rPr>
              <a:t>Shopkeeper (NPC) who displays items &amp; prices based on how difficult the last level was</a:t>
            </a:r>
          </a:p>
          <a:p>
            <a:r>
              <a:rPr lang="en-GB" sz="2000"/>
              <a:t>Trapped climber at the summit - main objective</a:t>
            </a:r>
          </a:p>
        </p:txBody>
      </p:sp>
    </p:spTree>
    <p:extLst>
      <p:ext uri="{BB962C8B-B14F-4D97-AF65-F5344CB8AC3E}">
        <p14:creationId xmlns:p14="http://schemas.microsoft.com/office/powerpoint/2010/main" val="50033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7E83C-46C1-7DD6-C78A-3E34ADA79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  <a14:imgEffect>
                      <a14:brightnessContrast bright="-37000" contrast="-3000"/>
                    </a14:imgEffect>
                  </a14:imgLayer>
                </a14:imgProps>
              </a:ext>
            </a:extLst>
          </a:blip>
          <a:srcRect t="29173" b="14001"/>
          <a:stretch>
            <a:fillRect/>
          </a:stretch>
        </p:blipFill>
        <p:spPr>
          <a:xfrm>
            <a:off x="-3127" y="-2681"/>
            <a:ext cx="12199359" cy="6881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5850E-0CC7-D8C8-4767-8E4A3CCB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-37041"/>
            <a:ext cx="10515600" cy="3886729"/>
          </a:xfrm>
        </p:spPr>
        <p:txBody>
          <a:bodyPr/>
          <a:lstStyle/>
          <a:p>
            <a:pPr algn="ctr"/>
            <a:r>
              <a:rPr lang="en-GB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0204E-6BD6-170A-9994-84423A2256EF}"/>
              </a:ext>
            </a:extLst>
          </p:cNvPr>
          <p:cNvSpPr txBox="1"/>
          <p:nvPr/>
        </p:nvSpPr>
        <p:spPr>
          <a:xfrm>
            <a:off x="4430633" y="2802412"/>
            <a:ext cx="332094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Constantia"/>
              </a:rPr>
              <a:t>Creators:</a:t>
            </a:r>
          </a:p>
          <a:p>
            <a:pPr algn="ctr"/>
            <a:r>
              <a:rPr lang="en-GB" sz="2000">
                <a:latin typeface="Constantia"/>
              </a:rPr>
              <a:t>Adam Christensen</a:t>
            </a:r>
            <a:endParaRPr lang="en-US" sz="2000">
              <a:latin typeface="Constantia"/>
            </a:endParaRPr>
          </a:p>
          <a:p>
            <a:pPr algn="ctr"/>
            <a:r>
              <a:rPr lang="en-GB" sz="2000">
                <a:solidFill>
                  <a:srgbClr val="F0F6FC"/>
                </a:solidFill>
                <a:latin typeface="Constantia"/>
                <a:ea typeface="+mn-lt"/>
                <a:cs typeface="+mn-lt"/>
              </a:rPr>
              <a:t>Padraic Coffey</a:t>
            </a:r>
            <a:endParaRPr lang="en-GB" sz="2000">
              <a:latin typeface="Constantia"/>
            </a:endParaRPr>
          </a:p>
          <a:p>
            <a:pPr algn="ctr"/>
            <a:r>
              <a:rPr lang="en-GB" sz="2000">
                <a:solidFill>
                  <a:srgbClr val="F0F6FC"/>
                </a:solidFill>
                <a:latin typeface="Constantia"/>
                <a:ea typeface="+mn-lt"/>
                <a:cs typeface="+mn-lt"/>
              </a:rPr>
              <a:t>Christopher Bolger</a:t>
            </a:r>
            <a:endParaRPr lang="en-GB" sz="2000">
              <a:latin typeface="Constant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67B8C-20AB-CA48-E6C8-CC3912BC6A8F}"/>
              </a:ext>
            </a:extLst>
          </p:cNvPr>
          <p:cNvSpPr txBox="1"/>
          <p:nvPr/>
        </p:nvSpPr>
        <p:spPr>
          <a:xfrm>
            <a:off x="9287923" y="620594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/>
              <a:t>Images in this presentation were generated by ChatGPT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6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3257B-FB84-C017-86E9-B231619B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latin typeface="+mj-lt"/>
                <a:ea typeface="+mj-ea"/>
                <a:cs typeface="+mj-cs"/>
              </a:rPr>
              <a:t>Statement</a:t>
            </a:r>
          </a:p>
        </p:txBody>
      </p:sp>
      <p:pic>
        <p:nvPicPr>
          <p:cNvPr id="7" name="Graphic 6" descr="Mountains">
            <a:extLst>
              <a:ext uri="{FF2B5EF4-FFF2-40B4-BE49-F238E27FC236}">
                <a16:creationId xmlns:a16="http://schemas.microsoft.com/office/drawing/2014/main" id="{2E06DC2F-ADE7-0D73-20F4-D6D8A28DC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9ACFC-417F-C3FA-1A36-A1FF3C48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Risky Peak is a vertical adventure climber where every level is a choice between great risk and great reward.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8A8BCA3-293B-4015-7EA4-BAFAF18797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969433"/>
            <a:ext cx="2611967" cy="261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192C3-9DD5-E079-3851-A9FCC5C19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" y="871870"/>
            <a:ext cx="4853334" cy="485333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665F7-EF26-8BC8-1C39-3F8641191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947" y="3524408"/>
            <a:ext cx="3092450" cy="2364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7DD22-57FF-67C7-4FB5-14C4B9A83156}"/>
              </a:ext>
            </a:extLst>
          </p:cNvPr>
          <p:cNvSpPr txBox="1"/>
          <p:nvPr/>
        </p:nvSpPr>
        <p:spPr>
          <a:xfrm>
            <a:off x="10605956" y="4706567"/>
            <a:ext cx="11671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/>
              <a:t>"Risk it for a biscuit"</a:t>
            </a:r>
          </a:p>
        </p:txBody>
      </p:sp>
    </p:spTree>
    <p:extLst>
      <p:ext uri="{BB962C8B-B14F-4D97-AF65-F5344CB8AC3E}">
        <p14:creationId xmlns:p14="http://schemas.microsoft.com/office/powerpoint/2010/main" val="63867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4FA8F-5016-C2DE-D9BC-2C3D776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 sz="2800"/>
              <a:t>What are you doing?</a:t>
            </a:r>
            <a:endParaRPr lang="en-US" sz="2800"/>
          </a:p>
        </p:txBody>
      </p:sp>
      <p:pic>
        <p:nvPicPr>
          <p:cNvPr id="4" name="Picture 3" descr="A flag on top of a mountain&#10;&#10;AI-generated content may be incorrect.">
            <a:extLst>
              <a:ext uri="{FF2B5EF4-FFF2-40B4-BE49-F238E27FC236}">
                <a16:creationId xmlns:a16="http://schemas.microsoft.com/office/drawing/2014/main" id="{D11AD543-6217-B739-09F3-431A80B5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FFF4-B765-0A59-20D7-A1D6CC119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Navigate a treacherous mountain to rescue the person at the summit, balancing time, risk, and compassion.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3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7324D-E019-C51F-DB20-C64077CA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sz="4100"/>
              <a:t>Why are you doing it?</a:t>
            </a:r>
            <a:endParaRPr lang="en-US" sz="41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4040E1-77CA-6CAF-0E56-BB99EDB30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333297"/>
            <a:ext cx="4619621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Challenge-based climbing games are popular (e.g., </a:t>
            </a:r>
            <a:r>
              <a:rPr kumimoji="0" lang="en-US" altLang="en-US" sz="2400" b="0" i="1" strike="noStrike" cap="none" normalizeH="0" baseline="0">
                <a:ln>
                  <a:noFill/>
                </a:ln>
                <a:effectLst/>
              </a:rPr>
              <a:t>Getting Over It with Bennett </a:t>
            </a:r>
            <a:r>
              <a:rPr kumimoji="0" lang="en-US" altLang="en-US" sz="2400" b="0" i="1" strike="noStrike" cap="none" normalizeH="0" baseline="0" err="1">
                <a:ln>
                  <a:noFill/>
                </a:ln>
                <a:effectLst/>
              </a:rPr>
              <a:t>Foddy</a:t>
            </a:r>
            <a:r>
              <a:rPr kumimoji="0" lang="en-US" altLang="en-US" sz="2400" b="0" i="1" strike="noStrike" cap="none" normalizeH="0" baseline="0">
                <a:ln>
                  <a:noFill/>
                </a:ln>
                <a:effectLst/>
              </a:rPr>
              <a:t>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We wanted to evolve the genre by adding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</a:rPr>
              <a:t>meaningful narrative choices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It’s not just about reaching the top—it’s about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</a:rPr>
              <a:t>decisions that shape the journey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</a:rPr>
              <a:t>. </a:t>
            </a:r>
          </a:p>
        </p:txBody>
      </p:sp>
      <p:pic>
        <p:nvPicPr>
          <p:cNvPr id="3" name="Picture 2" descr="A mountain with a trophy and a person climbing up a mountain&#10;&#10;AI-generated content may be incorrect.">
            <a:extLst>
              <a:ext uri="{FF2B5EF4-FFF2-40B4-BE49-F238E27FC236}">
                <a16:creationId xmlns:a16="http://schemas.microsoft.com/office/drawing/2014/main" id="{89E08F8D-5254-3455-C13D-793D7933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97" r="215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04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A0489-9307-0470-22E6-4ED35727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3800"/>
              <a:t>How are you doing it?</a:t>
            </a:r>
            <a:endParaRPr lang="en-US" sz="3800"/>
          </a:p>
        </p:txBody>
      </p:sp>
      <p:pic>
        <p:nvPicPr>
          <p:cNvPr id="4" name="Picture 3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743E68E0-CF77-4AE2-FA58-5CB81660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07" r="5066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572676-A608-43DC-F85C-F7B3FBD8FD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54550" y="3193125"/>
            <a:ext cx="67378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Advanced climbing mechanics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for fluid, skill-based movement.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Risk/reward shortcuts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that challenge timing and stamina.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Environmental storytelling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through paths and items. </a:t>
            </a:r>
          </a:p>
        </p:txBody>
      </p:sp>
    </p:spTree>
    <p:extLst>
      <p:ext uri="{BB962C8B-B14F-4D97-AF65-F5344CB8AC3E}">
        <p14:creationId xmlns:p14="http://schemas.microsoft.com/office/powerpoint/2010/main" val="385142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17B7366-37C8-497F-8B24-C0D854C7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4F04E-B38F-271B-1E38-26F4157E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Summary of key 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6F9A8-C70A-AAD9-CB1B-7FE1E3EE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15" r="2" b="2"/>
          <a:stretch>
            <a:fillRect/>
          </a:stretch>
        </p:blipFill>
        <p:spPr>
          <a:xfrm>
            <a:off x="1129323" y="201362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897A-449A-EB2A-3B17-6232F28E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9528" y="2013625"/>
            <a:ext cx="5234271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PC and Console Based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Genre is platform game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Expected Release Date Second week in Janurary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Cosmetics, DLC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There can be 2 players on the mountain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Medium Length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Game Programmer – Padraic</a:t>
            </a:r>
            <a:r>
              <a:rPr lang="en-US" sz="1700"/>
              <a:t> </a:t>
            </a:r>
          </a:p>
          <a:p>
            <a:pPr lvl="1"/>
            <a:r>
              <a:rPr lang="en-US" sz="1500"/>
              <a:t>Creative Director – Adam </a:t>
            </a:r>
          </a:p>
          <a:p>
            <a:pPr marL="228600" lvl="1"/>
            <a:r>
              <a:rPr lang="en-US" sz="1700"/>
              <a:t>    Cinematography - Chris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Challenging climbing platformer with risk and reward with intuitive mechanics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83030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w poly person climbing a rock wall&#10;&#10;AI-generated content may be incorrect.">
            <a:extLst>
              <a:ext uri="{FF2B5EF4-FFF2-40B4-BE49-F238E27FC236}">
                <a16:creationId xmlns:a16="http://schemas.microsoft.com/office/drawing/2014/main" id="{33855DBB-8996-E80F-6BD0-11146758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5" r="-1" b="-1"/>
          <a:stretch>
            <a:fillRect/>
          </a:stretch>
        </p:blipFill>
        <p:spPr>
          <a:xfrm>
            <a:off x="3306519" y="1587"/>
            <a:ext cx="4846882" cy="6856413"/>
          </a:xfrm>
          <a:custGeom>
            <a:avLst/>
            <a:gdLst/>
            <a:ahLst/>
            <a:cxnLst/>
            <a:rect l="l" t="t" r="r" b="b"/>
            <a:pathLst>
              <a:path w="5110407" h="6856413">
                <a:moveTo>
                  <a:pt x="121782" y="0"/>
                </a:moveTo>
                <a:lnTo>
                  <a:pt x="4731440" y="0"/>
                </a:lnTo>
                <a:lnTo>
                  <a:pt x="4775629" y="179775"/>
                </a:lnTo>
                <a:cubicBezTo>
                  <a:pt x="5052916" y="1415453"/>
                  <a:pt x="5165791" y="2739148"/>
                  <a:pt x="5084710" y="4108260"/>
                </a:cubicBezTo>
                <a:cubicBezTo>
                  <a:pt x="5038379" y="4890611"/>
                  <a:pt x="4930907" y="5650759"/>
                  <a:pt x="4768709" y="6381464"/>
                </a:cubicBezTo>
                <a:lnTo>
                  <a:pt x="4653290" y="6856413"/>
                </a:lnTo>
                <a:lnTo>
                  <a:pt x="0" y="6856413"/>
                </a:lnTo>
                <a:lnTo>
                  <a:pt x="21062" y="6803488"/>
                </a:lnTo>
                <a:cubicBezTo>
                  <a:pt x="355644" y="5917239"/>
                  <a:pt x="573134" y="4914171"/>
                  <a:pt x="636462" y="3844830"/>
                </a:cubicBezTo>
                <a:cubicBezTo>
                  <a:pt x="713862" y="2537857"/>
                  <a:pt x="550895" y="1302013"/>
                  <a:pt x="203879" y="23692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51D31-4CCD-9799-7193-677A0BCD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485775"/>
            <a:ext cx="2825506" cy="5719762"/>
          </a:xfrm>
        </p:spPr>
        <p:txBody>
          <a:bodyPr>
            <a:normAutofit/>
          </a:bodyPr>
          <a:lstStyle/>
          <a:p>
            <a:r>
              <a:rPr lang="en-GB" sz="2000"/>
              <a:t>Specific features </a:t>
            </a:r>
            <a:br>
              <a:rPr lang="en-GB" sz="2000"/>
            </a:br>
            <a:br>
              <a:rPr lang="en-GB" sz="2000"/>
            </a:br>
            <a:r>
              <a:rPr lang="en-GB" sz="2000" b="1"/>
              <a:t>Gameplay</a:t>
            </a:r>
            <a:endParaRPr lang="en-US" sz="2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6043-ED0B-9412-2B1A-0F48DF0A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925" y="485774"/>
            <a:ext cx="3292475" cy="57409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/>
              <a:t>Timed levels</a:t>
            </a:r>
          </a:p>
          <a:p>
            <a:r>
              <a:rPr lang="en-GB" sz="1800"/>
              <a:t>Risk-based paths from (all lead to same end of level)</a:t>
            </a:r>
          </a:p>
          <a:p>
            <a:r>
              <a:rPr lang="en-GB" sz="1800"/>
              <a:t>Higher risk = level complete faster - higher score</a:t>
            </a:r>
          </a:p>
          <a:p>
            <a:r>
              <a:rPr lang="en-GB" sz="1800"/>
              <a:t>Rewards precision from the player</a:t>
            </a:r>
          </a:p>
          <a:p>
            <a:r>
              <a:rPr lang="en-GB" sz="1800"/>
              <a:t>Items to aid player (clothing, equipment, tools)</a:t>
            </a:r>
          </a:p>
          <a:p>
            <a:r>
              <a:rPr lang="en-GB" sz="1800"/>
              <a:t>Failing risky paths = player falling back down and losing time</a:t>
            </a:r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84331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F11C0-1E28-604A-0FF5-260386FF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337458"/>
            <a:ext cx="4267200" cy="135147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</a:rPr>
              <a:t>Specific features </a:t>
            </a:r>
            <a:br>
              <a:rPr lang="en-GB" sz="2800"/>
            </a:br>
            <a:br>
              <a:rPr lang="en-GB" sz="2800" b="1"/>
            </a:br>
            <a:r>
              <a:rPr lang="en-GB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 Combat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72662280-B46B-3795-972E-0C4CC4ED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28" r="19283"/>
          <a:stretch>
            <a:fillRect/>
          </a:stretch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9FB5F-86DA-ADCA-35A3-50219E00C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No direct combat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Environment is the enemy (frostbite, clouds, birds)</a:t>
            </a: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Using different tools for different scenarios</a:t>
            </a: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Fighting against time</a:t>
            </a: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Risk saving time or fall victim to your own choices</a:t>
            </a:r>
          </a:p>
        </p:txBody>
      </p:sp>
      <p:pic>
        <p:nvPicPr>
          <p:cNvPr id="5" name="Picture 4" descr="A person in a red hat holding a pickaxe in the air above a lava cave&#10;&#10;AI-generated content may be incorrect.">
            <a:extLst>
              <a:ext uri="{FF2B5EF4-FFF2-40B4-BE49-F238E27FC236}">
                <a16:creationId xmlns:a16="http://schemas.microsoft.com/office/drawing/2014/main" id="{FEDE8D1A-64EE-8C00-E348-99320F8A68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34" r="28304"/>
          <a:stretch>
            <a:fillRect/>
          </a:stretch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54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BFB15-7E40-C2B3-D146-B75725E9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 fontScale="90000"/>
          </a:bodyPr>
          <a:lstStyle/>
          <a:p>
            <a:r>
              <a:rPr lang="en-GB" sz="2800"/>
              <a:t>Specific features</a:t>
            </a:r>
            <a:br>
              <a:rPr lang="en-GB" sz="2800"/>
            </a:br>
            <a:br>
              <a:rPr lang="en-GB" sz="2800"/>
            </a:br>
            <a:r>
              <a:rPr lang="en-GB" sz="2800"/>
              <a:t> </a:t>
            </a:r>
            <a:r>
              <a:rPr lang="en-GB" sz="2800" b="1"/>
              <a:t>Storyline</a:t>
            </a:r>
            <a:endParaRPr lang="en-US" sz="2800" b="1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E4B5E-8B36-9DFE-92E7-257CAB8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34" y="479097"/>
            <a:ext cx="3975017" cy="597690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456A-AEFF-C6B8-2847-C28F5E1F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2263485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Professional rock climber protagonist + paramedic</a:t>
            </a:r>
          </a:p>
          <a:p>
            <a:r>
              <a:rPr lang="en-GB">
                <a:ea typeface="+mn-lt"/>
                <a:cs typeface="+mn-lt"/>
              </a:rPr>
              <a:t>Stranded survivor goal at summit</a:t>
            </a:r>
          </a:p>
          <a:p>
            <a:r>
              <a:rPr lang="en-GB"/>
              <a:t>Multiple endings (Ending/story is score dependant)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Graphic 4" descr="Storytelling with solid fill">
            <a:extLst>
              <a:ext uri="{FF2B5EF4-FFF2-40B4-BE49-F238E27FC236}">
                <a16:creationId xmlns:a16="http://schemas.microsoft.com/office/drawing/2014/main" id="{D4C6A7C2-1539-B90C-7409-E38EF0947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0000">
            <a:off x="9398502" y="4773011"/>
            <a:ext cx="1225639" cy="12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Custom 1">
      <a:majorFont>
        <a:latin typeface="Goudy Stout"/>
        <a:ea typeface=""/>
        <a:cs typeface=""/>
      </a:majorFont>
      <a:minorFont>
        <a:latin typeface="Goudy Old Styl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Risky Peak </vt:lpstr>
      <vt:lpstr>Statement</vt:lpstr>
      <vt:lpstr>What are you doing?</vt:lpstr>
      <vt:lpstr>Why are you doing it?</vt:lpstr>
      <vt:lpstr>How are you doing it?</vt:lpstr>
      <vt:lpstr>Summary of key facts</vt:lpstr>
      <vt:lpstr>Specific features   Gameplay</vt:lpstr>
      <vt:lpstr>Specific features    Combat</vt:lpstr>
      <vt:lpstr>Specific features   Storyline</vt:lpstr>
      <vt:lpstr>Specific features   Main Characters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2025-11-03T17:29:36Z</dcterms:created>
  <dcterms:modified xsi:type="dcterms:W3CDTF">2025-11-05T11:46:14Z</dcterms:modified>
</cp:coreProperties>
</file>